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8" r:id="rId1"/>
  </p:sldMasterIdLst>
  <p:notesMasterIdLst>
    <p:notesMasterId r:id="rId30"/>
  </p:notesMasterIdLst>
  <p:handoutMasterIdLst>
    <p:handoutMasterId r:id="rId31"/>
  </p:handoutMasterIdLst>
  <p:sldIdLst>
    <p:sldId id="285" r:id="rId2"/>
    <p:sldId id="295" r:id="rId3"/>
    <p:sldId id="262" r:id="rId4"/>
    <p:sldId id="261" r:id="rId5"/>
    <p:sldId id="311" r:id="rId6"/>
    <p:sldId id="296" r:id="rId7"/>
    <p:sldId id="301" r:id="rId8"/>
    <p:sldId id="268" r:id="rId9"/>
    <p:sldId id="302" r:id="rId10"/>
    <p:sldId id="315" r:id="rId11"/>
    <p:sldId id="316" r:id="rId12"/>
    <p:sldId id="317" r:id="rId13"/>
    <p:sldId id="314" r:id="rId14"/>
    <p:sldId id="318" r:id="rId15"/>
    <p:sldId id="319" r:id="rId16"/>
    <p:sldId id="306" r:id="rId17"/>
    <p:sldId id="320" r:id="rId18"/>
    <p:sldId id="321" r:id="rId19"/>
    <p:sldId id="299" r:id="rId20"/>
    <p:sldId id="298" r:id="rId21"/>
    <p:sldId id="313" r:id="rId22"/>
    <p:sldId id="305" r:id="rId23"/>
    <p:sldId id="272" r:id="rId24"/>
    <p:sldId id="322" r:id="rId25"/>
    <p:sldId id="303" r:id="rId26"/>
    <p:sldId id="309" r:id="rId27"/>
    <p:sldId id="323" r:id="rId28"/>
    <p:sldId id="288" r:id="rId29"/>
  </p:sldIdLst>
  <p:sldSz cx="6858000" cy="5143500"/>
  <p:notesSz cx="6858000" cy="9144000"/>
  <p:embeddedFontLst>
    <p:embeddedFont>
      <p:font typeface="Skolar Sans PE" panose="00000500000000000000" charset="0"/>
      <p:regular r:id="rId32"/>
      <p:bold r:id="rId33"/>
      <p:boldItalic r:id="rId34"/>
    </p:embeddedFont>
    <p:embeddedFont>
      <p:font typeface="Skolar Sans PE Cn El" panose="00000306000000000000" charset="0"/>
      <p:regular r:id="rId35"/>
    </p:embeddedFont>
    <p:embeddedFont>
      <p:font typeface="Californian FB" panose="0207040306080B030204" pitchFamily="18" charset="0"/>
      <p:regular r:id="rId36"/>
      <p:bold r:id="rId37"/>
      <p:italic r:id="rId38"/>
    </p:embeddedFont>
    <p:embeddedFont>
      <p:font typeface="Source Sans Pro" panose="020B0604020202020204" charset="0"/>
      <p:regular r:id="rId39"/>
      <p:bold r:id="rId40"/>
      <p:italic r:id="rId41"/>
      <p:boldItalic r:id="rId42"/>
    </p:embeddedFont>
    <p:embeddedFont>
      <p:font typeface="Dosis" panose="020B060402020202020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  <a:srgbClr val="A2AAAD"/>
    <a:srgbClr val="007DBA"/>
    <a:srgbClr val="D12430"/>
    <a:srgbClr val="EA6903"/>
    <a:srgbClr val="616871"/>
    <a:srgbClr val="8C4799"/>
    <a:srgbClr val="A4D65E"/>
    <a:srgbClr val="00965E"/>
    <a:srgbClr val="3EB1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781180-1477-47F5-8054-C2CF82770FA4}">
  <a:tblStyle styleId="{99781180-1477-47F5-8054-C2CF82770FA4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5" autoAdjust="0"/>
    <p:restoredTop sz="73555" autoAdjust="0"/>
  </p:normalViewPr>
  <p:slideViewPr>
    <p:cSldViewPr snapToGrid="0">
      <p:cViewPr varScale="1">
        <p:scale>
          <a:sx n="86" d="100"/>
          <a:sy n="86" d="100"/>
        </p:scale>
        <p:origin x="1992" y="78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49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C0483-B930-4F78-AB2E-4BDCCE8F1D8B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F11251-F383-4D75-8F2A-BCFB10105901}">
      <dgm:prSet phldrT="[Text]"/>
      <dgm:spPr/>
      <dgm:t>
        <a:bodyPr/>
        <a:lstStyle/>
        <a:p>
          <a:r>
            <a:rPr lang="en-US" dirty="0" smtClean="0"/>
            <a:t>Sessions</a:t>
          </a:r>
          <a:endParaRPr lang="en-US" dirty="0"/>
        </a:p>
      </dgm:t>
    </dgm:pt>
    <dgm:pt modelId="{C8BD5F3D-C853-4041-B4F8-177AB0C8A135}" type="parTrans" cxnId="{09C1FF25-D97A-4943-B1B5-5156EA8FE692}">
      <dgm:prSet/>
      <dgm:spPr/>
      <dgm:t>
        <a:bodyPr/>
        <a:lstStyle/>
        <a:p>
          <a:endParaRPr lang="en-US"/>
        </a:p>
      </dgm:t>
    </dgm:pt>
    <dgm:pt modelId="{AF502A9C-4F32-49E4-B3D7-BBA764CE340F}" type="sibTrans" cxnId="{09C1FF25-D97A-4943-B1B5-5156EA8FE692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AF4C859-5426-46FA-9EBC-304A664207D0}">
      <dgm:prSet phldrT="[Text]"/>
      <dgm:spPr/>
      <dgm:t>
        <a:bodyPr/>
        <a:lstStyle/>
        <a:p>
          <a:r>
            <a:rPr lang="en-US" dirty="0" smtClean="0"/>
            <a:t>Page views</a:t>
          </a:r>
          <a:endParaRPr lang="en-US" dirty="0"/>
        </a:p>
      </dgm:t>
    </dgm:pt>
    <dgm:pt modelId="{1B489BE6-9CB4-42F1-8FC2-000F842FD18B}" type="parTrans" cxnId="{AFD29413-5B24-47C4-95D7-E716D684172B}">
      <dgm:prSet/>
      <dgm:spPr/>
      <dgm:t>
        <a:bodyPr/>
        <a:lstStyle/>
        <a:p>
          <a:endParaRPr lang="en-US"/>
        </a:p>
      </dgm:t>
    </dgm:pt>
    <dgm:pt modelId="{30D84074-639E-483D-8604-6501B10C18B0}" type="sibTrans" cxnId="{AFD29413-5B24-47C4-95D7-E716D684172B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90CA624-DCCC-4DE2-B367-F3C64FB509FB}">
      <dgm:prSet phldrT="[Text]"/>
      <dgm:spPr/>
      <dgm:t>
        <a:bodyPr/>
        <a:lstStyle/>
        <a:p>
          <a:r>
            <a:rPr lang="en-US" dirty="0" smtClean="0"/>
            <a:t>Unique visitors</a:t>
          </a:r>
          <a:endParaRPr lang="en-US" dirty="0"/>
        </a:p>
      </dgm:t>
    </dgm:pt>
    <dgm:pt modelId="{B2CB6693-88CF-4953-AB2A-428D46837AEC}" type="parTrans" cxnId="{D9E22CEE-6341-4DBA-AD3F-630BAE997671}">
      <dgm:prSet/>
      <dgm:spPr/>
      <dgm:t>
        <a:bodyPr/>
        <a:lstStyle/>
        <a:p>
          <a:endParaRPr lang="en-US"/>
        </a:p>
      </dgm:t>
    </dgm:pt>
    <dgm:pt modelId="{7979EE93-D9A7-417E-8376-1036ABF29407}" type="sibTrans" cxnId="{D9E22CEE-6341-4DBA-AD3F-630BAE997671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EBCF841-D574-464C-809D-442E8C9B471A}">
      <dgm:prSet phldrT="[Text]"/>
      <dgm:spPr/>
      <dgm:t>
        <a:bodyPr/>
        <a:lstStyle/>
        <a:p>
          <a:r>
            <a:rPr lang="en-US" dirty="0" smtClean="0"/>
            <a:t>Shares</a:t>
          </a:r>
          <a:endParaRPr lang="en-US" dirty="0"/>
        </a:p>
      </dgm:t>
    </dgm:pt>
    <dgm:pt modelId="{3CA44DD6-3C4D-4F65-B575-7168A24D9A28}" type="parTrans" cxnId="{621CE48C-404B-40D3-B64B-274EF7613FA9}">
      <dgm:prSet/>
      <dgm:spPr/>
      <dgm:t>
        <a:bodyPr/>
        <a:lstStyle/>
        <a:p>
          <a:endParaRPr lang="en-US"/>
        </a:p>
      </dgm:t>
    </dgm:pt>
    <dgm:pt modelId="{09251CBC-912A-4171-ACA5-B2983A9CFE05}" type="sibTrans" cxnId="{621CE48C-404B-40D3-B64B-274EF7613FA9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2BC0AE5-11AA-4AA8-9CF5-E0CE1CB187D7}">
      <dgm:prSet phldrT="[Text]"/>
      <dgm:spPr/>
      <dgm:t>
        <a:bodyPr/>
        <a:lstStyle/>
        <a:p>
          <a:r>
            <a:rPr lang="en-US" dirty="0" smtClean="0"/>
            <a:t>Sources of traffic</a:t>
          </a:r>
          <a:endParaRPr lang="en-US" dirty="0"/>
        </a:p>
      </dgm:t>
    </dgm:pt>
    <dgm:pt modelId="{7D58121B-6417-42FD-BF56-3E7193BB014B}" type="parTrans" cxnId="{AD462C1A-7BAB-4FE0-BD38-2BF0E6A4CB64}">
      <dgm:prSet/>
      <dgm:spPr/>
      <dgm:t>
        <a:bodyPr/>
        <a:lstStyle/>
        <a:p>
          <a:endParaRPr lang="en-US"/>
        </a:p>
      </dgm:t>
    </dgm:pt>
    <dgm:pt modelId="{2C04328D-97C3-49B0-9592-9EF4B454B01B}" type="sibTrans" cxnId="{AD462C1A-7BAB-4FE0-BD38-2BF0E6A4CB64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75EF645-5EEE-4015-8E09-AF3D16077698}">
      <dgm:prSet phldrT="[Text]"/>
      <dgm:spPr/>
      <dgm:t>
        <a:bodyPr/>
        <a:lstStyle/>
        <a:p>
          <a:r>
            <a:rPr lang="en-US" dirty="0" smtClean="0"/>
            <a:t>Comments</a:t>
          </a:r>
          <a:endParaRPr lang="en-US" dirty="0"/>
        </a:p>
      </dgm:t>
    </dgm:pt>
    <dgm:pt modelId="{234F6A5E-B3C3-4AD7-AC42-7F54C00A1B72}" type="parTrans" cxnId="{D5D67574-7535-4C9C-8AD2-F1F31A28F34D}">
      <dgm:prSet/>
      <dgm:spPr/>
      <dgm:t>
        <a:bodyPr/>
        <a:lstStyle/>
        <a:p>
          <a:endParaRPr lang="en-US"/>
        </a:p>
      </dgm:t>
    </dgm:pt>
    <dgm:pt modelId="{36787758-215F-4AA4-B67E-E24704F12BED}" type="sibTrans" cxnId="{D5D67574-7535-4C9C-8AD2-F1F31A28F34D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9CFD7F4-09A3-489E-B7EC-650266DC9EE6}">
      <dgm:prSet phldrT="[Text]" custT="1"/>
      <dgm:spPr/>
      <dgm:t>
        <a:bodyPr/>
        <a:lstStyle/>
        <a:p>
          <a:r>
            <a:rPr lang="en-US" sz="1200" dirty="0" smtClean="0"/>
            <a:t>Plays</a:t>
          </a:r>
          <a:endParaRPr lang="en-US" sz="1200" dirty="0"/>
        </a:p>
      </dgm:t>
    </dgm:pt>
    <dgm:pt modelId="{08B7449F-57CC-496B-A957-109E85E775CA}" type="parTrans" cxnId="{27E66FBF-A510-428C-9264-D0505BC64470}">
      <dgm:prSet/>
      <dgm:spPr/>
      <dgm:t>
        <a:bodyPr/>
        <a:lstStyle/>
        <a:p>
          <a:endParaRPr lang="en-US"/>
        </a:p>
      </dgm:t>
    </dgm:pt>
    <dgm:pt modelId="{568264B9-6F01-4183-B0AA-A6DBFB08EF5C}" type="sibTrans" cxnId="{27E66FBF-A510-428C-9264-D0505BC64470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1F16CCC-611E-45AE-A11D-C66769C02BAF}" type="pres">
      <dgm:prSet presAssocID="{B2AC0483-B930-4F78-AB2E-4BDCCE8F1D8B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US"/>
        </a:p>
      </dgm:t>
    </dgm:pt>
    <dgm:pt modelId="{85C04051-59AD-41E6-A46B-2DB687144B4F}" type="pres">
      <dgm:prSet presAssocID="{B2AC0483-B930-4F78-AB2E-4BDCCE8F1D8B}" presName="accent_6" presStyleLbl="alignNode1" presStyleIdx="0" presStyleCnt="13" custLinFactY="200000" custLinFactNeighborX="-15641" custLinFactNeighborY="237500"/>
      <dgm:spPr/>
    </dgm:pt>
    <dgm:pt modelId="{0695F765-8119-4C60-86BA-AE7B30D1A24A}" type="pres">
      <dgm:prSet presAssocID="{46F11251-F383-4D75-8F2A-BCFB10105901}" presName="parent_text_1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1604E-5C90-4405-B724-A6526D3DCEF4}" type="pres">
      <dgm:prSet presAssocID="{46F11251-F383-4D75-8F2A-BCFB10105901}" presName="image_accent_1" presStyleCnt="0"/>
      <dgm:spPr/>
    </dgm:pt>
    <dgm:pt modelId="{2BFC3095-3EC0-4BA7-93E5-481E9212FC08}" type="pres">
      <dgm:prSet presAssocID="{46F11251-F383-4D75-8F2A-BCFB10105901}" presName="imageAccentRepeatNode" presStyleLbl="alignNode1" presStyleIdx="1" presStyleCnt="13"/>
      <dgm:spPr/>
    </dgm:pt>
    <dgm:pt modelId="{33CD8EAB-8745-44FE-9A21-C643541FD405}" type="pres">
      <dgm:prSet presAssocID="{46F11251-F383-4D75-8F2A-BCFB10105901}" presName="accent_1" presStyleLbl="alignNode1" presStyleIdx="2" presStyleCnt="13" custLinFactX="-9488" custLinFactY="-71875" custLinFactNeighborX="-100000" custLinFactNeighborY="-100000"/>
      <dgm:spPr/>
    </dgm:pt>
    <dgm:pt modelId="{770569A5-5F6A-4F6A-B196-2AD915B81890}" type="pres">
      <dgm:prSet presAssocID="{AF502A9C-4F32-49E4-B3D7-BBA764CE340F}" presName="image_1" presStyleCnt="0"/>
      <dgm:spPr/>
    </dgm:pt>
    <dgm:pt modelId="{65F4CA5F-1FBE-4F6A-9D2C-3A5BBC4862E9}" type="pres">
      <dgm:prSet presAssocID="{AF502A9C-4F32-49E4-B3D7-BBA764CE340F}" presName="imageRepeatNode" presStyleLbl="fgImgPlace1" presStyleIdx="0" presStyleCnt="7" custScaleX="78178" custScaleY="86205"/>
      <dgm:spPr/>
      <dgm:t>
        <a:bodyPr/>
        <a:lstStyle/>
        <a:p>
          <a:endParaRPr lang="en-US"/>
        </a:p>
      </dgm:t>
    </dgm:pt>
    <dgm:pt modelId="{2571E026-E6AD-45E6-B74D-3F1D054838F0}" type="pres">
      <dgm:prSet presAssocID="{8AF4C859-5426-46FA-9EBC-304A664207D0}" presName="parent_text_2" presStyleLbl="revTx" presStyleIdx="1" presStyleCnt="7" custLinFactNeighborX="-22567" custLinFactNeighborY="86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83323-DCBF-4B30-BC85-6F6C932993DF}" type="pres">
      <dgm:prSet presAssocID="{8AF4C859-5426-46FA-9EBC-304A664207D0}" presName="image_accent_2" presStyleCnt="0"/>
      <dgm:spPr/>
    </dgm:pt>
    <dgm:pt modelId="{22268A03-1F6B-4C7F-BD2B-B265E7ECE1A6}" type="pres">
      <dgm:prSet presAssocID="{8AF4C859-5426-46FA-9EBC-304A664207D0}" presName="imageAccentRepeatNode" presStyleLbl="alignNode1" presStyleIdx="3" presStyleCnt="13"/>
      <dgm:spPr/>
    </dgm:pt>
    <dgm:pt modelId="{CD1402BB-1DE5-44D0-BAC4-48F79FF3E816}" type="pres">
      <dgm:prSet presAssocID="{30D84074-639E-483D-8604-6501B10C18B0}" presName="image_2" presStyleCnt="0"/>
      <dgm:spPr/>
    </dgm:pt>
    <dgm:pt modelId="{0C606A42-5164-421C-9A1D-974BE6975714}" type="pres">
      <dgm:prSet presAssocID="{30D84074-639E-483D-8604-6501B10C18B0}" presName="imageRepeatNode" presStyleLbl="fgImgPlace1" presStyleIdx="1" presStyleCnt="7"/>
      <dgm:spPr/>
      <dgm:t>
        <a:bodyPr/>
        <a:lstStyle/>
        <a:p>
          <a:endParaRPr lang="en-US"/>
        </a:p>
      </dgm:t>
    </dgm:pt>
    <dgm:pt modelId="{BD077C8E-BB59-4571-B405-794BFE2EE68A}" type="pres">
      <dgm:prSet presAssocID="{090CA624-DCCC-4DE2-B367-F3C64FB509FB}" presName="image_accent_3" presStyleCnt="0"/>
      <dgm:spPr/>
    </dgm:pt>
    <dgm:pt modelId="{59B4A92F-4031-4D83-9534-5DDDD1D3BC73}" type="pres">
      <dgm:prSet presAssocID="{090CA624-DCCC-4DE2-B367-F3C64FB509FB}" presName="imageAccentRepeatNode" presStyleLbl="alignNode1" presStyleIdx="4" presStyleCnt="13"/>
      <dgm:spPr/>
    </dgm:pt>
    <dgm:pt modelId="{7211C345-CE63-4B8F-B569-E2E1C18673C1}" type="pres">
      <dgm:prSet presAssocID="{090CA624-DCCC-4DE2-B367-F3C64FB509FB}" presName="parent_text_3" presStyleLbl="revTx" presStyleIdx="2" presStyleCnt="7" custLinFactNeighborX="2604" custLinFactNeighborY="515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B4507-9D13-4DD8-97DF-69390449DFA5}" type="pres">
      <dgm:prSet presAssocID="{090CA624-DCCC-4DE2-B367-F3C64FB509FB}" presName="accent_2" presStyleLbl="alignNode1" presStyleIdx="5" presStyleCnt="13"/>
      <dgm:spPr/>
    </dgm:pt>
    <dgm:pt modelId="{6052D1FA-FD14-4113-A13F-16805F92F5C5}" type="pres">
      <dgm:prSet presAssocID="{090CA624-DCCC-4DE2-B367-F3C64FB509FB}" presName="accent_3" presStyleLbl="alignNode1" presStyleIdx="6" presStyleCnt="13" custScaleX="486391" custScaleY="508620" custLinFactX="-900000" custLinFactNeighborX="-913584" custLinFactNeighborY="58521"/>
      <dgm:spPr/>
    </dgm:pt>
    <dgm:pt modelId="{59C9174F-973D-4E4F-B210-EFE3D971B5E4}" type="pres">
      <dgm:prSet presAssocID="{7979EE93-D9A7-417E-8376-1036ABF29407}" presName="image_3" presStyleCnt="0"/>
      <dgm:spPr/>
    </dgm:pt>
    <dgm:pt modelId="{83690B53-F272-4825-8516-FBDB72A3B87B}" type="pres">
      <dgm:prSet presAssocID="{7979EE93-D9A7-417E-8376-1036ABF29407}" presName="imageRepeatNode" presStyleLbl="fgImgPlace1" presStyleIdx="2" presStyleCnt="7"/>
      <dgm:spPr/>
      <dgm:t>
        <a:bodyPr/>
        <a:lstStyle/>
        <a:p>
          <a:endParaRPr lang="en-US"/>
        </a:p>
      </dgm:t>
    </dgm:pt>
    <dgm:pt modelId="{20ECDB1E-F60B-41E8-81FA-EB804125E970}" type="pres">
      <dgm:prSet presAssocID="{2EBCF841-D574-464C-809D-442E8C9B471A}" presName="image_accent_4" presStyleCnt="0"/>
      <dgm:spPr/>
    </dgm:pt>
    <dgm:pt modelId="{28A98679-2366-4749-BC43-62EC02F10654}" type="pres">
      <dgm:prSet presAssocID="{2EBCF841-D574-464C-809D-442E8C9B471A}" presName="imageAccentRepeatNode" presStyleLbl="alignNode1" presStyleIdx="7" presStyleCnt="13"/>
      <dgm:spPr/>
    </dgm:pt>
    <dgm:pt modelId="{A10B5872-94E3-47E5-91E5-CBE804BE1233}" type="pres">
      <dgm:prSet presAssocID="{2EBCF841-D574-464C-809D-442E8C9B471A}" presName="parent_text_4" presStyleLbl="revTx" presStyleIdx="3" presStyleCnt="7" custLinFactNeighborY="527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3EF2F-8370-4F68-859C-2E45C3452B5D}" type="pres">
      <dgm:prSet presAssocID="{2EBCF841-D574-464C-809D-442E8C9B471A}" presName="accent_4" presStyleLbl="alignNode1" presStyleIdx="8" presStyleCnt="13" custLinFactX="100000" custLinFactY="5535" custLinFactNeighborX="157912" custLinFactNeighborY="100000"/>
      <dgm:spPr/>
    </dgm:pt>
    <dgm:pt modelId="{810610AB-803C-48BF-9812-928AC8B0D4F0}" type="pres">
      <dgm:prSet presAssocID="{09251CBC-912A-4171-ACA5-B2983A9CFE05}" presName="image_4" presStyleCnt="0"/>
      <dgm:spPr/>
    </dgm:pt>
    <dgm:pt modelId="{4040AFC1-5A7F-4677-BC9E-9F4658833354}" type="pres">
      <dgm:prSet presAssocID="{09251CBC-912A-4171-ACA5-B2983A9CFE05}" presName="imageRepeatNode" presStyleLbl="fgImgPlace1" presStyleIdx="3" presStyleCnt="7"/>
      <dgm:spPr/>
      <dgm:t>
        <a:bodyPr/>
        <a:lstStyle/>
        <a:p>
          <a:endParaRPr lang="en-US"/>
        </a:p>
      </dgm:t>
    </dgm:pt>
    <dgm:pt modelId="{721E0F86-9E2A-414C-A927-DA5E4B2C4AF8}" type="pres">
      <dgm:prSet presAssocID="{A2BC0AE5-11AA-4AA8-9CF5-E0CE1CB187D7}" presName="image_accent_5" presStyleCnt="0"/>
      <dgm:spPr/>
    </dgm:pt>
    <dgm:pt modelId="{2B1EC49B-81CC-48C5-83CB-9B7A547C41A1}" type="pres">
      <dgm:prSet presAssocID="{A2BC0AE5-11AA-4AA8-9CF5-E0CE1CB187D7}" presName="imageAccentRepeatNode" presStyleLbl="alignNode1" presStyleIdx="9" presStyleCnt="13"/>
      <dgm:spPr/>
    </dgm:pt>
    <dgm:pt modelId="{07376DAF-38A7-4456-8390-AEFDB186A4EB}" type="pres">
      <dgm:prSet presAssocID="{A2BC0AE5-11AA-4AA8-9CF5-E0CE1CB187D7}" presName="parent_text_5" presStyleLbl="revTx" presStyleIdx="4" presStyleCnt="7" custLinFactNeighborX="-8680" custLinFactNeighborY="770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F425B-5722-4DB2-BB46-5F20CE804A61}" type="pres">
      <dgm:prSet presAssocID="{2C04328D-97C3-49B0-9592-9EF4B454B01B}" presName="image_5" presStyleCnt="0"/>
      <dgm:spPr/>
    </dgm:pt>
    <dgm:pt modelId="{09B2A26A-077B-4513-A0F7-AF5154A68621}" type="pres">
      <dgm:prSet presAssocID="{2C04328D-97C3-49B0-9592-9EF4B454B01B}" presName="imageRepeatNode" presStyleLbl="fgImgPlace1" presStyleIdx="4" presStyleCnt="7"/>
      <dgm:spPr/>
      <dgm:t>
        <a:bodyPr/>
        <a:lstStyle/>
        <a:p>
          <a:endParaRPr lang="en-US"/>
        </a:p>
      </dgm:t>
    </dgm:pt>
    <dgm:pt modelId="{3324759E-1B93-4B0F-BE46-6A4A8B50159D}" type="pres">
      <dgm:prSet presAssocID="{C75EF645-5EEE-4015-8E09-AF3D16077698}" presName="parent_text_6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77A1A-5096-4384-BC07-76312B12F9D3}" type="pres">
      <dgm:prSet presAssocID="{C75EF645-5EEE-4015-8E09-AF3D16077698}" presName="image_accent_6" presStyleCnt="0"/>
      <dgm:spPr/>
    </dgm:pt>
    <dgm:pt modelId="{72AB2CD3-1453-420C-8F45-C2037FCB31D6}" type="pres">
      <dgm:prSet presAssocID="{C75EF645-5EEE-4015-8E09-AF3D16077698}" presName="imageAccentRepeatNode" presStyleLbl="alignNode1" presStyleIdx="10" presStyleCnt="13"/>
      <dgm:spPr/>
    </dgm:pt>
    <dgm:pt modelId="{DB4767EC-0FFE-4F30-BDE9-5F6B8A093D4A}" type="pres">
      <dgm:prSet presAssocID="{C75EF645-5EEE-4015-8E09-AF3D16077698}" presName="accent_5" presStyleLbl="alignNode1" presStyleIdx="11" presStyleCnt="13" custLinFactX="-290652" custLinFactNeighborX="-300000" custLinFactNeighborY="-78125"/>
      <dgm:spPr/>
    </dgm:pt>
    <dgm:pt modelId="{F29969BD-36FE-4A1B-8B9E-F3EFE515EB93}" type="pres">
      <dgm:prSet presAssocID="{36787758-215F-4AA4-B67E-E24704F12BED}" presName="image_6" presStyleCnt="0"/>
      <dgm:spPr/>
    </dgm:pt>
    <dgm:pt modelId="{9E2A4869-9463-4A40-B541-2377F84A16B8}" type="pres">
      <dgm:prSet presAssocID="{36787758-215F-4AA4-B67E-E24704F12BED}" presName="imageRepeatNode" presStyleLbl="fgImgPlace1" presStyleIdx="5" presStyleCnt="7"/>
      <dgm:spPr/>
      <dgm:t>
        <a:bodyPr/>
        <a:lstStyle/>
        <a:p>
          <a:endParaRPr lang="en-US"/>
        </a:p>
      </dgm:t>
    </dgm:pt>
    <dgm:pt modelId="{B5B9CFCF-AF33-439F-B405-C34009306FFD}" type="pres">
      <dgm:prSet presAssocID="{69CFD7F4-09A3-489E-B7EC-650266DC9EE6}" presName="parent_text_7" presStyleLbl="revTx" presStyleIdx="6" presStyleCnt="7" custLinFactNeighborX="85296" custLinFactNeighborY="-64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02FD0-99C6-46A8-8453-115EE49A2B70}" type="pres">
      <dgm:prSet presAssocID="{69CFD7F4-09A3-489E-B7EC-650266DC9EE6}" presName="image_accent_7" presStyleCnt="0"/>
      <dgm:spPr/>
    </dgm:pt>
    <dgm:pt modelId="{77AD0B77-7CA9-414F-8196-DADC79FB4DFF}" type="pres">
      <dgm:prSet presAssocID="{69CFD7F4-09A3-489E-B7EC-650266DC9EE6}" presName="imageAccentRepeatNode" presStyleLbl="alignNode1" presStyleIdx="12" presStyleCnt="13" custLinFactX="88842" custLinFactY="-45158" custLinFactNeighborX="100000" custLinFactNeighborY="-100000"/>
      <dgm:spPr/>
    </dgm:pt>
    <dgm:pt modelId="{11D2D020-3848-4D74-86F2-CBC71A618256}" type="pres">
      <dgm:prSet presAssocID="{568264B9-6F01-4183-B0AA-A6DBFB08EF5C}" presName="image_7" presStyleCnt="0"/>
      <dgm:spPr/>
    </dgm:pt>
    <dgm:pt modelId="{03610089-E651-489B-AA55-E83914B820BC}" type="pres">
      <dgm:prSet presAssocID="{568264B9-6F01-4183-B0AA-A6DBFB08EF5C}" presName="imageRepeatNode" presStyleLbl="fgImgPlace1" presStyleIdx="6" presStyleCnt="7" custLinFactX="100000" custLinFactY="-64474" custLinFactNeighborX="114073" custLinFactNeighborY="-100000"/>
      <dgm:spPr/>
      <dgm:t>
        <a:bodyPr/>
        <a:lstStyle/>
        <a:p>
          <a:endParaRPr lang="en-US"/>
        </a:p>
      </dgm:t>
    </dgm:pt>
  </dgm:ptLst>
  <dgm:cxnLst>
    <dgm:cxn modelId="{C95E0C79-8989-48F0-9B85-ECD7588F4CFC}" type="presOf" srcId="{36787758-215F-4AA4-B67E-E24704F12BED}" destId="{9E2A4869-9463-4A40-B541-2377F84A16B8}" srcOrd="0" destOrd="0" presId="urn:microsoft.com/office/officeart/2008/layout/BubblePictureList"/>
    <dgm:cxn modelId="{621CE48C-404B-40D3-B64B-274EF7613FA9}" srcId="{B2AC0483-B930-4F78-AB2E-4BDCCE8F1D8B}" destId="{2EBCF841-D574-464C-809D-442E8C9B471A}" srcOrd="3" destOrd="0" parTransId="{3CA44DD6-3C4D-4F65-B575-7168A24D9A28}" sibTransId="{09251CBC-912A-4171-ACA5-B2983A9CFE05}"/>
    <dgm:cxn modelId="{AD462C1A-7BAB-4FE0-BD38-2BF0E6A4CB64}" srcId="{B2AC0483-B930-4F78-AB2E-4BDCCE8F1D8B}" destId="{A2BC0AE5-11AA-4AA8-9CF5-E0CE1CB187D7}" srcOrd="4" destOrd="0" parTransId="{7D58121B-6417-42FD-BF56-3E7193BB014B}" sibTransId="{2C04328D-97C3-49B0-9592-9EF4B454B01B}"/>
    <dgm:cxn modelId="{07E5CC60-6713-49F3-8BD4-5963D9D27744}" type="presOf" srcId="{69CFD7F4-09A3-489E-B7EC-650266DC9EE6}" destId="{B5B9CFCF-AF33-439F-B405-C34009306FFD}" srcOrd="0" destOrd="0" presId="urn:microsoft.com/office/officeart/2008/layout/BubblePictureList"/>
    <dgm:cxn modelId="{D86BFFCD-458C-4305-8075-08C3C5E973A3}" type="presOf" srcId="{46F11251-F383-4D75-8F2A-BCFB10105901}" destId="{0695F765-8119-4C60-86BA-AE7B30D1A24A}" srcOrd="0" destOrd="0" presId="urn:microsoft.com/office/officeart/2008/layout/BubblePictureList"/>
    <dgm:cxn modelId="{59024226-DA62-47BB-A23D-8B208594973B}" type="presOf" srcId="{2C04328D-97C3-49B0-9592-9EF4B454B01B}" destId="{09B2A26A-077B-4513-A0F7-AF5154A68621}" srcOrd="0" destOrd="0" presId="urn:microsoft.com/office/officeart/2008/layout/BubblePictureList"/>
    <dgm:cxn modelId="{56CFE9E6-C563-49A8-894D-C3B2CA9D57FA}" type="presOf" srcId="{090CA624-DCCC-4DE2-B367-F3C64FB509FB}" destId="{7211C345-CE63-4B8F-B569-E2E1C18673C1}" srcOrd="0" destOrd="0" presId="urn:microsoft.com/office/officeart/2008/layout/BubblePictureList"/>
    <dgm:cxn modelId="{5A90116B-831E-41FC-973E-D9B71B6DDA8F}" type="presOf" srcId="{2EBCF841-D574-464C-809D-442E8C9B471A}" destId="{A10B5872-94E3-47E5-91E5-CBE804BE1233}" srcOrd="0" destOrd="0" presId="urn:microsoft.com/office/officeart/2008/layout/BubblePictureList"/>
    <dgm:cxn modelId="{09C1FF25-D97A-4943-B1B5-5156EA8FE692}" srcId="{B2AC0483-B930-4F78-AB2E-4BDCCE8F1D8B}" destId="{46F11251-F383-4D75-8F2A-BCFB10105901}" srcOrd="0" destOrd="0" parTransId="{C8BD5F3D-C853-4041-B4F8-177AB0C8A135}" sibTransId="{AF502A9C-4F32-49E4-B3D7-BBA764CE340F}"/>
    <dgm:cxn modelId="{27E66FBF-A510-428C-9264-D0505BC64470}" srcId="{B2AC0483-B930-4F78-AB2E-4BDCCE8F1D8B}" destId="{69CFD7F4-09A3-489E-B7EC-650266DC9EE6}" srcOrd="6" destOrd="0" parTransId="{08B7449F-57CC-496B-A957-109E85E775CA}" sibTransId="{568264B9-6F01-4183-B0AA-A6DBFB08EF5C}"/>
    <dgm:cxn modelId="{A889E729-2A9D-4403-B7BF-3FF48C483C25}" type="presOf" srcId="{568264B9-6F01-4183-B0AA-A6DBFB08EF5C}" destId="{03610089-E651-489B-AA55-E83914B820BC}" srcOrd="0" destOrd="0" presId="urn:microsoft.com/office/officeart/2008/layout/BubblePictureList"/>
    <dgm:cxn modelId="{D5D67574-7535-4C9C-8AD2-F1F31A28F34D}" srcId="{B2AC0483-B930-4F78-AB2E-4BDCCE8F1D8B}" destId="{C75EF645-5EEE-4015-8E09-AF3D16077698}" srcOrd="5" destOrd="0" parTransId="{234F6A5E-B3C3-4AD7-AC42-7F54C00A1B72}" sibTransId="{36787758-215F-4AA4-B67E-E24704F12BED}"/>
    <dgm:cxn modelId="{F0DB1D33-4F85-4DD8-AC0B-3CA6791874E5}" type="presOf" srcId="{30D84074-639E-483D-8604-6501B10C18B0}" destId="{0C606A42-5164-421C-9A1D-974BE6975714}" srcOrd="0" destOrd="0" presId="urn:microsoft.com/office/officeart/2008/layout/BubblePictureList"/>
    <dgm:cxn modelId="{9CB8A5FA-4633-4B1D-B619-35081464217B}" type="presOf" srcId="{8AF4C859-5426-46FA-9EBC-304A664207D0}" destId="{2571E026-E6AD-45E6-B74D-3F1D054838F0}" srcOrd="0" destOrd="0" presId="urn:microsoft.com/office/officeart/2008/layout/BubblePictureList"/>
    <dgm:cxn modelId="{AFD29413-5B24-47C4-95D7-E716D684172B}" srcId="{B2AC0483-B930-4F78-AB2E-4BDCCE8F1D8B}" destId="{8AF4C859-5426-46FA-9EBC-304A664207D0}" srcOrd="1" destOrd="0" parTransId="{1B489BE6-9CB4-42F1-8FC2-000F842FD18B}" sibTransId="{30D84074-639E-483D-8604-6501B10C18B0}"/>
    <dgm:cxn modelId="{E3B56CA0-F94B-421E-AFF8-070E68F9371D}" type="presOf" srcId="{B2AC0483-B930-4F78-AB2E-4BDCCE8F1D8B}" destId="{C1F16CCC-611E-45AE-A11D-C66769C02BAF}" srcOrd="0" destOrd="0" presId="urn:microsoft.com/office/officeart/2008/layout/BubblePictureList"/>
    <dgm:cxn modelId="{48DAEEB8-729B-40BF-B387-78E0C0703455}" type="presOf" srcId="{09251CBC-912A-4171-ACA5-B2983A9CFE05}" destId="{4040AFC1-5A7F-4677-BC9E-9F4658833354}" srcOrd="0" destOrd="0" presId="urn:microsoft.com/office/officeart/2008/layout/BubblePictureList"/>
    <dgm:cxn modelId="{D9E22CEE-6341-4DBA-AD3F-630BAE997671}" srcId="{B2AC0483-B930-4F78-AB2E-4BDCCE8F1D8B}" destId="{090CA624-DCCC-4DE2-B367-F3C64FB509FB}" srcOrd="2" destOrd="0" parTransId="{B2CB6693-88CF-4953-AB2A-428D46837AEC}" sibTransId="{7979EE93-D9A7-417E-8376-1036ABF29407}"/>
    <dgm:cxn modelId="{E337CAC1-9322-446A-8DC8-56E4699C0055}" type="presOf" srcId="{A2BC0AE5-11AA-4AA8-9CF5-E0CE1CB187D7}" destId="{07376DAF-38A7-4456-8390-AEFDB186A4EB}" srcOrd="0" destOrd="0" presId="urn:microsoft.com/office/officeart/2008/layout/BubblePictureList"/>
    <dgm:cxn modelId="{178490E7-E449-4F9A-8829-63D2CE9C73D7}" type="presOf" srcId="{C75EF645-5EEE-4015-8E09-AF3D16077698}" destId="{3324759E-1B93-4B0F-BE46-6A4A8B50159D}" srcOrd="0" destOrd="0" presId="urn:microsoft.com/office/officeart/2008/layout/BubblePictureList"/>
    <dgm:cxn modelId="{2266F710-D798-45CE-AD4F-8309D327D0BA}" type="presOf" srcId="{7979EE93-D9A7-417E-8376-1036ABF29407}" destId="{83690B53-F272-4825-8516-FBDB72A3B87B}" srcOrd="0" destOrd="0" presId="urn:microsoft.com/office/officeart/2008/layout/BubblePictureList"/>
    <dgm:cxn modelId="{9C60204E-83B1-4224-B023-A137BE03D0E4}" type="presOf" srcId="{AF502A9C-4F32-49E4-B3D7-BBA764CE340F}" destId="{65F4CA5F-1FBE-4F6A-9D2C-3A5BBC4862E9}" srcOrd="0" destOrd="0" presId="urn:microsoft.com/office/officeart/2008/layout/BubblePictureList"/>
    <dgm:cxn modelId="{44FC2402-E524-4A26-8C8D-FC0D46FB353E}" type="presParOf" srcId="{C1F16CCC-611E-45AE-A11D-C66769C02BAF}" destId="{85C04051-59AD-41E6-A46B-2DB687144B4F}" srcOrd="0" destOrd="0" presId="urn:microsoft.com/office/officeart/2008/layout/BubblePictureList"/>
    <dgm:cxn modelId="{CF7F0F01-1119-49EC-B7BB-8A962EE69FEC}" type="presParOf" srcId="{C1F16CCC-611E-45AE-A11D-C66769C02BAF}" destId="{0695F765-8119-4C60-86BA-AE7B30D1A24A}" srcOrd="1" destOrd="0" presId="urn:microsoft.com/office/officeart/2008/layout/BubblePictureList"/>
    <dgm:cxn modelId="{18F06F2A-EB30-4503-A3F1-D92E855A3136}" type="presParOf" srcId="{C1F16CCC-611E-45AE-A11D-C66769C02BAF}" destId="{F061604E-5C90-4405-B724-A6526D3DCEF4}" srcOrd="2" destOrd="0" presId="urn:microsoft.com/office/officeart/2008/layout/BubblePictureList"/>
    <dgm:cxn modelId="{0A5B11C1-8499-42FC-A075-C1632EBD7AFE}" type="presParOf" srcId="{F061604E-5C90-4405-B724-A6526D3DCEF4}" destId="{2BFC3095-3EC0-4BA7-93E5-481E9212FC08}" srcOrd="0" destOrd="0" presId="urn:microsoft.com/office/officeart/2008/layout/BubblePictureList"/>
    <dgm:cxn modelId="{156D024A-037A-48E2-8347-1D236E05F039}" type="presParOf" srcId="{C1F16CCC-611E-45AE-A11D-C66769C02BAF}" destId="{33CD8EAB-8745-44FE-9A21-C643541FD405}" srcOrd="3" destOrd="0" presId="urn:microsoft.com/office/officeart/2008/layout/BubblePictureList"/>
    <dgm:cxn modelId="{1FC0395B-C778-418C-87AD-7472917F519E}" type="presParOf" srcId="{C1F16CCC-611E-45AE-A11D-C66769C02BAF}" destId="{770569A5-5F6A-4F6A-B196-2AD915B81890}" srcOrd="4" destOrd="0" presId="urn:microsoft.com/office/officeart/2008/layout/BubblePictureList"/>
    <dgm:cxn modelId="{115C748D-15C9-41DB-B4EF-FCE82C79A40B}" type="presParOf" srcId="{770569A5-5F6A-4F6A-B196-2AD915B81890}" destId="{65F4CA5F-1FBE-4F6A-9D2C-3A5BBC4862E9}" srcOrd="0" destOrd="0" presId="urn:microsoft.com/office/officeart/2008/layout/BubblePictureList"/>
    <dgm:cxn modelId="{09EC981B-703F-421C-81DB-3B9ADB82616F}" type="presParOf" srcId="{C1F16CCC-611E-45AE-A11D-C66769C02BAF}" destId="{2571E026-E6AD-45E6-B74D-3F1D054838F0}" srcOrd="5" destOrd="0" presId="urn:microsoft.com/office/officeart/2008/layout/BubblePictureList"/>
    <dgm:cxn modelId="{AF1F88FE-5F8F-40F0-93B3-21CDE76043BA}" type="presParOf" srcId="{C1F16CCC-611E-45AE-A11D-C66769C02BAF}" destId="{E6183323-DCBF-4B30-BC85-6F6C932993DF}" srcOrd="6" destOrd="0" presId="urn:microsoft.com/office/officeart/2008/layout/BubblePictureList"/>
    <dgm:cxn modelId="{472E04B1-E5E8-4C7D-A157-DF7C7600C204}" type="presParOf" srcId="{E6183323-DCBF-4B30-BC85-6F6C932993DF}" destId="{22268A03-1F6B-4C7F-BD2B-B265E7ECE1A6}" srcOrd="0" destOrd="0" presId="urn:microsoft.com/office/officeart/2008/layout/BubblePictureList"/>
    <dgm:cxn modelId="{524B6DC1-5080-4790-80D7-BF2872618CCA}" type="presParOf" srcId="{C1F16CCC-611E-45AE-A11D-C66769C02BAF}" destId="{CD1402BB-1DE5-44D0-BAC4-48F79FF3E816}" srcOrd="7" destOrd="0" presId="urn:microsoft.com/office/officeart/2008/layout/BubblePictureList"/>
    <dgm:cxn modelId="{7EE049FE-A34D-43A4-AFC0-6B4ABB87B1F3}" type="presParOf" srcId="{CD1402BB-1DE5-44D0-BAC4-48F79FF3E816}" destId="{0C606A42-5164-421C-9A1D-974BE6975714}" srcOrd="0" destOrd="0" presId="urn:microsoft.com/office/officeart/2008/layout/BubblePictureList"/>
    <dgm:cxn modelId="{A1D3FCFC-1128-43FC-9773-3101963AC71F}" type="presParOf" srcId="{C1F16CCC-611E-45AE-A11D-C66769C02BAF}" destId="{BD077C8E-BB59-4571-B405-794BFE2EE68A}" srcOrd="8" destOrd="0" presId="urn:microsoft.com/office/officeart/2008/layout/BubblePictureList"/>
    <dgm:cxn modelId="{78F91026-52AE-4C1E-AE67-536F2B1EC032}" type="presParOf" srcId="{BD077C8E-BB59-4571-B405-794BFE2EE68A}" destId="{59B4A92F-4031-4D83-9534-5DDDD1D3BC73}" srcOrd="0" destOrd="0" presId="urn:microsoft.com/office/officeart/2008/layout/BubblePictureList"/>
    <dgm:cxn modelId="{6DCB8B5C-85D1-4457-BBB7-762DB9C793CA}" type="presParOf" srcId="{C1F16CCC-611E-45AE-A11D-C66769C02BAF}" destId="{7211C345-CE63-4B8F-B569-E2E1C18673C1}" srcOrd="9" destOrd="0" presId="urn:microsoft.com/office/officeart/2008/layout/BubblePictureList"/>
    <dgm:cxn modelId="{058033DE-DD53-4B8E-99A3-1D6E236CAAB0}" type="presParOf" srcId="{C1F16CCC-611E-45AE-A11D-C66769C02BAF}" destId="{E36B4507-9D13-4DD8-97DF-69390449DFA5}" srcOrd="10" destOrd="0" presId="urn:microsoft.com/office/officeart/2008/layout/BubblePictureList"/>
    <dgm:cxn modelId="{D2A5CC22-41CF-46D7-A35F-AFC19FA21BCB}" type="presParOf" srcId="{C1F16CCC-611E-45AE-A11D-C66769C02BAF}" destId="{6052D1FA-FD14-4113-A13F-16805F92F5C5}" srcOrd="11" destOrd="0" presId="urn:microsoft.com/office/officeart/2008/layout/BubblePictureList"/>
    <dgm:cxn modelId="{F9E051F6-2707-434A-B3BD-4C85E0EAD5A6}" type="presParOf" srcId="{C1F16CCC-611E-45AE-A11D-C66769C02BAF}" destId="{59C9174F-973D-4E4F-B210-EFE3D971B5E4}" srcOrd="12" destOrd="0" presId="urn:microsoft.com/office/officeart/2008/layout/BubblePictureList"/>
    <dgm:cxn modelId="{4EF606F2-88C2-4D77-9BE7-050D4CC3F6AD}" type="presParOf" srcId="{59C9174F-973D-4E4F-B210-EFE3D971B5E4}" destId="{83690B53-F272-4825-8516-FBDB72A3B87B}" srcOrd="0" destOrd="0" presId="urn:microsoft.com/office/officeart/2008/layout/BubblePictureList"/>
    <dgm:cxn modelId="{3B0019A6-B55E-455F-A32F-FF8E4D3DCE04}" type="presParOf" srcId="{C1F16CCC-611E-45AE-A11D-C66769C02BAF}" destId="{20ECDB1E-F60B-41E8-81FA-EB804125E970}" srcOrd="13" destOrd="0" presId="urn:microsoft.com/office/officeart/2008/layout/BubblePictureList"/>
    <dgm:cxn modelId="{0A4EEF7F-F61C-4A78-A094-90F451E3F7C0}" type="presParOf" srcId="{20ECDB1E-F60B-41E8-81FA-EB804125E970}" destId="{28A98679-2366-4749-BC43-62EC02F10654}" srcOrd="0" destOrd="0" presId="urn:microsoft.com/office/officeart/2008/layout/BubblePictureList"/>
    <dgm:cxn modelId="{DF04C479-7AA6-47BA-8217-9BE17C842B3F}" type="presParOf" srcId="{C1F16CCC-611E-45AE-A11D-C66769C02BAF}" destId="{A10B5872-94E3-47E5-91E5-CBE804BE1233}" srcOrd="14" destOrd="0" presId="urn:microsoft.com/office/officeart/2008/layout/BubblePictureList"/>
    <dgm:cxn modelId="{91622360-A65C-443B-A227-F49F8E3B426F}" type="presParOf" srcId="{C1F16CCC-611E-45AE-A11D-C66769C02BAF}" destId="{A4A3EF2F-8370-4F68-859C-2E45C3452B5D}" srcOrd="15" destOrd="0" presId="urn:microsoft.com/office/officeart/2008/layout/BubblePictureList"/>
    <dgm:cxn modelId="{693A4D2F-CA22-403B-A42E-70B372442498}" type="presParOf" srcId="{C1F16CCC-611E-45AE-A11D-C66769C02BAF}" destId="{810610AB-803C-48BF-9812-928AC8B0D4F0}" srcOrd="16" destOrd="0" presId="urn:microsoft.com/office/officeart/2008/layout/BubblePictureList"/>
    <dgm:cxn modelId="{51A4CE45-BD58-413C-A7E9-71F57450A2D3}" type="presParOf" srcId="{810610AB-803C-48BF-9812-928AC8B0D4F0}" destId="{4040AFC1-5A7F-4677-BC9E-9F4658833354}" srcOrd="0" destOrd="0" presId="urn:microsoft.com/office/officeart/2008/layout/BubblePictureList"/>
    <dgm:cxn modelId="{37C95618-C5FE-43BA-B7C9-E68EDED650DA}" type="presParOf" srcId="{C1F16CCC-611E-45AE-A11D-C66769C02BAF}" destId="{721E0F86-9E2A-414C-A927-DA5E4B2C4AF8}" srcOrd="17" destOrd="0" presId="urn:microsoft.com/office/officeart/2008/layout/BubblePictureList"/>
    <dgm:cxn modelId="{154F84CA-BC7D-4D17-AB79-878C6AEE6EF7}" type="presParOf" srcId="{721E0F86-9E2A-414C-A927-DA5E4B2C4AF8}" destId="{2B1EC49B-81CC-48C5-83CB-9B7A547C41A1}" srcOrd="0" destOrd="0" presId="urn:microsoft.com/office/officeart/2008/layout/BubblePictureList"/>
    <dgm:cxn modelId="{494736EB-9F68-45EB-917F-819DB3B18B53}" type="presParOf" srcId="{C1F16CCC-611E-45AE-A11D-C66769C02BAF}" destId="{07376DAF-38A7-4456-8390-AEFDB186A4EB}" srcOrd="18" destOrd="0" presId="urn:microsoft.com/office/officeart/2008/layout/BubblePictureList"/>
    <dgm:cxn modelId="{21BB62E5-DEED-4E71-800A-4F1D211EA7C0}" type="presParOf" srcId="{C1F16CCC-611E-45AE-A11D-C66769C02BAF}" destId="{8C5F425B-5722-4DB2-BB46-5F20CE804A61}" srcOrd="19" destOrd="0" presId="urn:microsoft.com/office/officeart/2008/layout/BubblePictureList"/>
    <dgm:cxn modelId="{9418153A-EADF-4EAE-96E3-C6FE83B345C2}" type="presParOf" srcId="{8C5F425B-5722-4DB2-BB46-5F20CE804A61}" destId="{09B2A26A-077B-4513-A0F7-AF5154A68621}" srcOrd="0" destOrd="0" presId="urn:microsoft.com/office/officeart/2008/layout/BubblePictureList"/>
    <dgm:cxn modelId="{1FA67BA2-4987-40DC-9997-FC21CD9260CB}" type="presParOf" srcId="{C1F16CCC-611E-45AE-A11D-C66769C02BAF}" destId="{3324759E-1B93-4B0F-BE46-6A4A8B50159D}" srcOrd="20" destOrd="0" presId="urn:microsoft.com/office/officeart/2008/layout/BubblePictureList"/>
    <dgm:cxn modelId="{9EF98887-E95F-4FA7-A3C8-FE040369C58E}" type="presParOf" srcId="{C1F16CCC-611E-45AE-A11D-C66769C02BAF}" destId="{B7D77A1A-5096-4384-BC07-76312B12F9D3}" srcOrd="21" destOrd="0" presId="urn:microsoft.com/office/officeart/2008/layout/BubblePictureList"/>
    <dgm:cxn modelId="{4AB3C48B-B385-4D6A-854B-5EBE1735885F}" type="presParOf" srcId="{B7D77A1A-5096-4384-BC07-76312B12F9D3}" destId="{72AB2CD3-1453-420C-8F45-C2037FCB31D6}" srcOrd="0" destOrd="0" presId="urn:microsoft.com/office/officeart/2008/layout/BubblePictureList"/>
    <dgm:cxn modelId="{0C0B9743-D2FA-43F3-ABCE-FA5605864388}" type="presParOf" srcId="{C1F16CCC-611E-45AE-A11D-C66769C02BAF}" destId="{DB4767EC-0FFE-4F30-BDE9-5F6B8A093D4A}" srcOrd="22" destOrd="0" presId="urn:microsoft.com/office/officeart/2008/layout/BubblePictureList"/>
    <dgm:cxn modelId="{86B45E4D-B9AA-4BD3-86DC-FCF09DD83AE3}" type="presParOf" srcId="{C1F16CCC-611E-45AE-A11D-C66769C02BAF}" destId="{F29969BD-36FE-4A1B-8B9E-F3EFE515EB93}" srcOrd="23" destOrd="0" presId="urn:microsoft.com/office/officeart/2008/layout/BubblePictureList"/>
    <dgm:cxn modelId="{941F0815-248A-48A5-B827-D082A1E268D8}" type="presParOf" srcId="{F29969BD-36FE-4A1B-8B9E-F3EFE515EB93}" destId="{9E2A4869-9463-4A40-B541-2377F84A16B8}" srcOrd="0" destOrd="0" presId="urn:microsoft.com/office/officeart/2008/layout/BubblePictureList"/>
    <dgm:cxn modelId="{DDCFDE5E-797D-4484-97D6-70EE5ADCD7C2}" type="presParOf" srcId="{C1F16CCC-611E-45AE-A11D-C66769C02BAF}" destId="{B5B9CFCF-AF33-439F-B405-C34009306FFD}" srcOrd="24" destOrd="0" presId="urn:microsoft.com/office/officeart/2008/layout/BubblePictureList"/>
    <dgm:cxn modelId="{46531B02-5C1B-42DD-83AA-26AB26066623}" type="presParOf" srcId="{C1F16CCC-611E-45AE-A11D-C66769C02BAF}" destId="{F9002FD0-99C6-46A8-8453-115EE49A2B70}" srcOrd="25" destOrd="0" presId="urn:microsoft.com/office/officeart/2008/layout/BubblePictureList"/>
    <dgm:cxn modelId="{FBF111A3-6EE1-4B5D-9A08-980CECD9F66E}" type="presParOf" srcId="{F9002FD0-99C6-46A8-8453-115EE49A2B70}" destId="{77AD0B77-7CA9-414F-8196-DADC79FB4DFF}" srcOrd="0" destOrd="0" presId="urn:microsoft.com/office/officeart/2008/layout/BubblePictureList"/>
    <dgm:cxn modelId="{954FD5CA-5D79-47CA-8C7C-D61CD404AC2B}" type="presParOf" srcId="{C1F16CCC-611E-45AE-A11D-C66769C02BAF}" destId="{11D2D020-3848-4D74-86F2-CBC71A618256}" srcOrd="26" destOrd="0" presId="urn:microsoft.com/office/officeart/2008/layout/BubblePictureList"/>
    <dgm:cxn modelId="{C7F29001-95FA-4E2B-9E26-8733DEEB8EB8}" type="presParOf" srcId="{11D2D020-3848-4D74-86F2-CBC71A618256}" destId="{03610089-E651-489B-AA55-E83914B820BC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AC0483-B930-4F78-AB2E-4BDCCE8F1D8B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1BD423-74CA-4882-94A4-F2E5D39C1ED1}">
      <dgm:prSet phldrT="[Text]"/>
      <dgm:spPr/>
      <dgm:t>
        <a:bodyPr/>
        <a:lstStyle/>
        <a:p>
          <a:r>
            <a:rPr lang="en-US" dirty="0" smtClean="0"/>
            <a:t>Bounce rate</a:t>
          </a:r>
          <a:endParaRPr lang="en-US" dirty="0"/>
        </a:p>
      </dgm:t>
    </dgm:pt>
    <dgm:pt modelId="{2B9B78DE-371E-46CA-9CA8-5B0CFDD47B60}" type="parTrans" cxnId="{987571D9-8772-410A-81EA-4481070BE53A}">
      <dgm:prSet/>
      <dgm:spPr/>
      <dgm:t>
        <a:bodyPr/>
        <a:lstStyle/>
        <a:p>
          <a:endParaRPr lang="en-US"/>
        </a:p>
      </dgm:t>
    </dgm:pt>
    <dgm:pt modelId="{DF0433D7-449D-41A4-A770-B9274F9D7BEB}" type="sibTrans" cxnId="{987571D9-8772-410A-81EA-4481070BE53A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6F11251-F383-4D75-8F2A-BCFB10105901}">
      <dgm:prSet phldrT="[Text]"/>
      <dgm:spPr/>
      <dgm:t>
        <a:bodyPr/>
        <a:lstStyle/>
        <a:p>
          <a:r>
            <a:rPr lang="en-US" dirty="0" smtClean="0"/>
            <a:t>Time on site</a:t>
          </a:r>
          <a:endParaRPr lang="en-US" dirty="0"/>
        </a:p>
      </dgm:t>
    </dgm:pt>
    <dgm:pt modelId="{C8BD5F3D-C853-4041-B4F8-177AB0C8A135}" type="parTrans" cxnId="{09C1FF25-D97A-4943-B1B5-5156EA8FE692}">
      <dgm:prSet/>
      <dgm:spPr/>
      <dgm:t>
        <a:bodyPr/>
        <a:lstStyle/>
        <a:p>
          <a:endParaRPr lang="en-US"/>
        </a:p>
      </dgm:t>
    </dgm:pt>
    <dgm:pt modelId="{AF502A9C-4F32-49E4-B3D7-BBA764CE340F}" type="sibTrans" cxnId="{09C1FF25-D97A-4943-B1B5-5156EA8FE692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AF4C859-5426-46FA-9EBC-304A664207D0}">
      <dgm:prSet phldrT="[Text]"/>
      <dgm:spPr/>
      <dgm:t>
        <a:bodyPr/>
        <a:lstStyle/>
        <a:p>
          <a:r>
            <a:rPr lang="en-US" dirty="0" smtClean="0"/>
            <a:t>% consumed</a:t>
          </a:r>
          <a:endParaRPr lang="en-US" dirty="0"/>
        </a:p>
      </dgm:t>
    </dgm:pt>
    <dgm:pt modelId="{1B489BE6-9CB4-42F1-8FC2-000F842FD18B}" type="parTrans" cxnId="{AFD29413-5B24-47C4-95D7-E716D684172B}">
      <dgm:prSet/>
      <dgm:spPr/>
      <dgm:t>
        <a:bodyPr/>
        <a:lstStyle/>
        <a:p>
          <a:endParaRPr lang="en-US"/>
        </a:p>
      </dgm:t>
    </dgm:pt>
    <dgm:pt modelId="{30D84074-639E-483D-8604-6501B10C18B0}" type="sibTrans" cxnId="{AFD29413-5B24-47C4-95D7-E716D684172B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90CA624-DCCC-4DE2-B367-F3C64FB509FB}">
      <dgm:prSet phldrT="[Text]"/>
      <dgm:spPr/>
      <dgm:t>
        <a:bodyPr/>
        <a:lstStyle/>
        <a:p>
          <a:r>
            <a:rPr lang="en-US" dirty="0" smtClean="0"/>
            <a:t>Unique visitors</a:t>
          </a:r>
          <a:endParaRPr lang="en-US" dirty="0"/>
        </a:p>
      </dgm:t>
    </dgm:pt>
    <dgm:pt modelId="{B2CB6693-88CF-4953-AB2A-428D46837AEC}" type="parTrans" cxnId="{D9E22CEE-6341-4DBA-AD3F-630BAE997671}">
      <dgm:prSet/>
      <dgm:spPr/>
      <dgm:t>
        <a:bodyPr/>
        <a:lstStyle/>
        <a:p>
          <a:endParaRPr lang="en-US"/>
        </a:p>
      </dgm:t>
    </dgm:pt>
    <dgm:pt modelId="{7979EE93-D9A7-417E-8376-1036ABF29407}" type="sibTrans" cxnId="{D9E22CEE-6341-4DBA-AD3F-630BAE997671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F222E01-2815-477B-A1C3-8D1C8DC34B14}">
      <dgm:prSet phldrT="[Text]"/>
      <dgm:spPr/>
      <dgm:t>
        <a:bodyPr/>
        <a:lstStyle/>
        <a:p>
          <a:r>
            <a:rPr lang="en-US" dirty="0" smtClean="0"/>
            <a:t>Visits</a:t>
          </a:r>
          <a:endParaRPr lang="en-US" dirty="0"/>
        </a:p>
      </dgm:t>
    </dgm:pt>
    <dgm:pt modelId="{8C8F2473-E83F-41CA-9D19-C41E71DA32CF}" type="parTrans" cxnId="{D0F64454-9B86-49D2-AC54-CA139E043236}">
      <dgm:prSet/>
      <dgm:spPr/>
      <dgm:t>
        <a:bodyPr/>
        <a:lstStyle/>
        <a:p>
          <a:endParaRPr lang="en-US"/>
        </a:p>
      </dgm:t>
    </dgm:pt>
    <dgm:pt modelId="{35A6420C-8B68-4E45-AC10-8706159A8BFD}" type="sibTrans" cxnId="{D0F64454-9B86-49D2-AC54-CA139E043236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1F16CCC-611E-45AE-A11D-C66769C02BAF}" type="pres">
      <dgm:prSet presAssocID="{B2AC0483-B930-4F78-AB2E-4BDCCE8F1D8B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US"/>
        </a:p>
      </dgm:t>
    </dgm:pt>
    <dgm:pt modelId="{566F0686-216E-4D1B-B286-061D769CC50D}" type="pres">
      <dgm:prSet presAssocID="{AF222E01-2815-477B-A1C3-8D1C8DC34B14}" presName="parent_text_1" presStyleLbl="revTx" presStyleIdx="0" presStyleCnt="5" custLinFactY="-100000" custLinFactNeighborX="12576" custLinFactNeighborY="-1512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C0A63-AFBF-4E12-8A3E-9E79BD53A05E}" type="pres">
      <dgm:prSet presAssocID="{AF222E01-2815-477B-A1C3-8D1C8DC34B14}" presName="image_accent_1" presStyleCnt="0"/>
      <dgm:spPr/>
    </dgm:pt>
    <dgm:pt modelId="{BD826BF6-37F4-475B-ADED-0B4D1506E0B0}" type="pres">
      <dgm:prSet presAssocID="{AF222E01-2815-477B-A1C3-8D1C8DC34B14}" presName="imageAccentRepeatNode" presStyleLbl="alignNode1" presStyleIdx="0" presStyleCnt="9" custLinFactY="-22647" custLinFactNeighborX="-14221" custLinFactNeighborY="-100000"/>
      <dgm:spPr/>
    </dgm:pt>
    <dgm:pt modelId="{9457C7C6-0248-4BAA-8DA1-2813C0DA2E34}" type="pres">
      <dgm:prSet presAssocID="{AF222E01-2815-477B-A1C3-8D1C8DC34B14}" presName="accent_1" presStyleLbl="alignNode1" presStyleIdx="1" presStyleCnt="9" custLinFactY="100000" custLinFactNeighborX="-71839" custLinFactNeighborY="118571"/>
      <dgm:spPr/>
    </dgm:pt>
    <dgm:pt modelId="{98C3CE9D-9E3C-484F-83C7-89A4771C4679}" type="pres">
      <dgm:prSet presAssocID="{35A6420C-8B68-4E45-AC10-8706159A8BFD}" presName="image_1" presStyleCnt="0"/>
      <dgm:spPr/>
    </dgm:pt>
    <dgm:pt modelId="{2697B90A-A8CC-477A-80A4-370E44685C34}" type="pres">
      <dgm:prSet presAssocID="{35A6420C-8B68-4E45-AC10-8706159A8BFD}" presName="imageRepeatNode" presStyleLbl="fgImgPlace1" presStyleIdx="0" presStyleCnt="5" custLinFactY="-33837" custLinFactNeighborX="-15404" custLinFactNeighborY="-100000"/>
      <dgm:spPr/>
      <dgm:t>
        <a:bodyPr/>
        <a:lstStyle/>
        <a:p>
          <a:endParaRPr lang="en-US"/>
        </a:p>
      </dgm:t>
    </dgm:pt>
    <dgm:pt modelId="{4F686B5C-CFF6-4EC9-A69B-B49E6D08B219}" type="pres">
      <dgm:prSet presAssocID="{E11BD423-74CA-4882-94A4-F2E5D39C1ED1}" presName="parent_text_2" presStyleLbl="revTx" presStyleIdx="1" presStyleCnt="5" custLinFactNeighborX="-35940" custLinFactNeighborY="327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85B28-7FD8-4883-9B46-D6995EE1810E}" type="pres">
      <dgm:prSet presAssocID="{E11BD423-74CA-4882-94A4-F2E5D39C1ED1}" presName="image_accent_2" presStyleCnt="0"/>
      <dgm:spPr/>
    </dgm:pt>
    <dgm:pt modelId="{FF216419-B4B6-4C9A-9DB0-C17D5097FF1D}" type="pres">
      <dgm:prSet presAssocID="{E11BD423-74CA-4882-94A4-F2E5D39C1ED1}" presName="imageAccentRepeatNode" presStyleLbl="alignNode1" presStyleIdx="2" presStyleCnt="9" custLinFactNeighborX="78168" custLinFactNeighborY="-39070"/>
      <dgm:spPr/>
    </dgm:pt>
    <dgm:pt modelId="{64ACAC81-4428-4B25-8CCB-52D3711F2090}" type="pres">
      <dgm:prSet presAssocID="{DF0433D7-449D-41A4-A770-B9274F9D7BEB}" presName="image_2" presStyleCnt="0"/>
      <dgm:spPr/>
    </dgm:pt>
    <dgm:pt modelId="{C99A3687-1F62-497D-B3B7-83A3AE85D5D6}" type="pres">
      <dgm:prSet presAssocID="{DF0433D7-449D-41A4-A770-B9274F9D7BEB}" presName="imageRepeatNode" presStyleLbl="fgImgPlace1" presStyleIdx="1" presStyleCnt="5" custLinFactNeighborX="88570" custLinFactNeighborY="-40440"/>
      <dgm:spPr/>
      <dgm:t>
        <a:bodyPr/>
        <a:lstStyle/>
        <a:p>
          <a:endParaRPr lang="en-US"/>
        </a:p>
      </dgm:t>
    </dgm:pt>
    <dgm:pt modelId="{6588E290-1886-483A-9C58-1AA2D277A869}" type="pres">
      <dgm:prSet presAssocID="{46F11251-F383-4D75-8F2A-BCFB10105901}" presName="image_accent_3" presStyleCnt="0"/>
      <dgm:spPr/>
    </dgm:pt>
    <dgm:pt modelId="{2BFC3095-3EC0-4BA7-93E5-481E9212FC08}" type="pres">
      <dgm:prSet presAssocID="{46F11251-F383-4D75-8F2A-BCFB10105901}" presName="imageAccentRepeatNode" presStyleLbl="alignNode1" presStyleIdx="3" presStyleCnt="9"/>
      <dgm:spPr/>
    </dgm:pt>
    <dgm:pt modelId="{427BEF70-9F26-405C-A7D5-498ECBCA0836}" type="pres">
      <dgm:prSet presAssocID="{46F11251-F383-4D75-8F2A-BCFB10105901}" presName="parent_text_3" presStyleLbl="revTx" presStyleIdx="2" presStyleCnt="5" custLinFactNeighborX="-3594" custLinFactNeighborY="-14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FABE4-A9CE-41A3-B3EA-BC66D19445BF}" type="pres">
      <dgm:prSet presAssocID="{46F11251-F383-4D75-8F2A-BCFB10105901}" presName="accent_2" presStyleLbl="alignNode1" presStyleIdx="4" presStyleCnt="9" custLinFactX="-200000" custLinFactNeighborX="-253074" custLinFactNeighborY="-4042"/>
      <dgm:spPr/>
    </dgm:pt>
    <dgm:pt modelId="{707534C8-B617-46AE-9941-B25727B01A94}" type="pres">
      <dgm:prSet presAssocID="{46F11251-F383-4D75-8F2A-BCFB10105901}" presName="accent_3" presStyleLbl="alignNode1" presStyleIdx="5" presStyleCnt="9" custLinFactX="-436693" custLinFactY="86183" custLinFactNeighborX="-500000" custLinFactNeighborY="100000"/>
      <dgm:spPr/>
    </dgm:pt>
    <dgm:pt modelId="{F479C0FF-97CE-4F2F-A6CB-75E703DD8D9F}" type="pres">
      <dgm:prSet presAssocID="{AF502A9C-4F32-49E4-B3D7-BBA764CE340F}" presName="image_3" presStyleCnt="0"/>
      <dgm:spPr/>
    </dgm:pt>
    <dgm:pt modelId="{65F4CA5F-1FBE-4F6A-9D2C-3A5BBC4862E9}" type="pres">
      <dgm:prSet presAssocID="{AF502A9C-4F32-49E4-B3D7-BBA764CE340F}" presName="imageRepeatNode" presStyleLbl="fgImgPlace1" presStyleIdx="2" presStyleCnt="5"/>
      <dgm:spPr/>
      <dgm:t>
        <a:bodyPr/>
        <a:lstStyle/>
        <a:p>
          <a:endParaRPr lang="en-US"/>
        </a:p>
      </dgm:t>
    </dgm:pt>
    <dgm:pt modelId="{BE61433B-BCC3-45CE-958E-0847ACC34B5E}" type="pres">
      <dgm:prSet presAssocID="{8AF4C859-5426-46FA-9EBC-304A664207D0}" presName="image_accent_4" presStyleCnt="0"/>
      <dgm:spPr/>
    </dgm:pt>
    <dgm:pt modelId="{22268A03-1F6B-4C7F-BD2B-B265E7ECE1A6}" type="pres">
      <dgm:prSet presAssocID="{8AF4C859-5426-46FA-9EBC-304A664207D0}" presName="imageAccentRepeatNode" presStyleLbl="alignNode1" presStyleIdx="6" presStyleCnt="9"/>
      <dgm:spPr/>
    </dgm:pt>
    <dgm:pt modelId="{FB0024B9-4B39-4CA3-B824-FE3217741E50}" type="pres">
      <dgm:prSet presAssocID="{8AF4C859-5426-46FA-9EBC-304A664207D0}" presName="parent_text_4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43D5B-94AF-4EB1-9950-278523D83712}" type="pres">
      <dgm:prSet presAssocID="{8AF4C859-5426-46FA-9EBC-304A664207D0}" presName="accent_4" presStyleLbl="alignNode1" presStyleIdx="7" presStyleCnt="9" custLinFactX="-272107" custLinFactY="-100000" custLinFactNeighborX="-300000" custLinFactNeighborY="-104720"/>
      <dgm:spPr/>
    </dgm:pt>
    <dgm:pt modelId="{C82E2BBF-9F95-4196-8B11-704B3AD37DBD}" type="pres">
      <dgm:prSet presAssocID="{30D84074-639E-483D-8604-6501B10C18B0}" presName="image_4" presStyleCnt="0"/>
      <dgm:spPr/>
    </dgm:pt>
    <dgm:pt modelId="{0C606A42-5164-421C-9A1D-974BE6975714}" type="pres">
      <dgm:prSet presAssocID="{30D84074-639E-483D-8604-6501B10C18B0}" presName="imageRepeatNode" presStyleLbl="fgImgPlace1" presStyleIdx="3" presStyleCnt="5"/>
      <dgm:spPr/>
      <dgm:t>
        <a:bodyPr/>
        <a:lstStyle/>
        <a:p>
          <a:endParaRPr lang="en-US"/>
        </a:p>
      </dgm:t>
    </dgm:pt>
    <dgm:pt modelId="{341617CA-92BD-4E1A-9F5E-B550A82C2A2A}" type="pres">
      <dgm:prSet presAssocID="{090CA624-DCCC-4DE2-B367-F3C64FB509FB}" presName="image_accent_5" presStyleCnt="0"/>
      <dgm:spPr/>
    </dgm:pt>
    <dgm:pt modelId="{59B4A92F-4031-4D83-9534-5DDDD1D3BC73}" type="pres">
      <dgm:prSet presAssocID="{090CA624-DCCC-4DE2-B367-F3C64FB509FB}" presName="imageAccentRepeatNode" presStyleLbl="alignNode1" presStyleIdx="8" presStyleCnt="9"/>
      <dgm:spPr/>
    </dgm:pt>
    <dgm:pt modelId="{B097841E-4157-4444-9012-2F5C9E31114E}" type="pres">
      <dgm:prSet presAssocID="{090CA624-DCCC-4DE2-B367-F3C64FB509FB}" presName="parent_text_5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1154A-A82A-447D-B78C-19654929164E}" type="pres">
      <dgm:prSet presAssocID="{7979EE93-D9A7-417E-8376-1036ABF29407}" presName="image_5" presStyleCnt="0"/>
      <dgm:spPr/>
    </dgm:pt>
    <dgm:pt modelId="{83690B53-F272-4825-8516-FBDB72A3B87B}" type="pres">
      <dgm:prSet presAssocID="{7979EE93-D9A7-417E-8376-1036ABF29407}" presName="imageRepeatNode" presStyleLbl="fgImgPlace1" presStyleIdx="4" presStyleCnt="5"/>
      <dgm:spPr/>
      <dgm:t>
        <a:bodyPr/>
        <a:lstStyle/>
        <a:p>
          <a:endParaRPr lang="en-US"/>
        </a:p>
      </dgm:t>
    </dgm:pt>
  </dgm:ptLst>
  <dgm:cxnLst>
    <dgm:cxn modelId="{FAE0044C-1A8A-4AC7-AE3F-B8616A7DA601}" type="presOf" srcId="{AF222E01-2815-477B-A1C3-8D1C8DC34B14}" destId="{566F0686-216E-4D1B-B286-061D769CC50D}" srcOrd="0" destOrd="0" presId="urn:microsoft.com/office/officeart/2008/layout/BubblePictureList"/>
    <dgm:cxn modelId="{3F101992-370C-48A4-BB0E-73C7192F3568}" type="presOf" srcId="{46F11251-F383-4D75-8F2A-BCFB10105901}" destId="{427BEF70-9F26-405C-A7D5-498ECBCA0836}" srcOrd="0" destOrd="0" presId="urn:microsoft.com/office/officeart/2008/layout/BubblePictureList"/>
    <dgm:cxn modelId="{E2D99ECC-ED9D-426C-8618-C25702EF934C}" type="presOf" srcId="{30D84074-639E-483D-8604-6501B10C18B0}" destId="{0C606A42-5164-421C-9A1D-974BE6975714}" srcOrd="0" destOrd="0" presId="urn:microsoft.com/office/officeart/2008/layout/BubblePictureList"/>
    <dgm:cxn modelId="{09C1FF25-D97A-4943-B1B5-5156EA8FE692}" srcId="{B2AC0483-B930-4F78-AB2E-4BDCCE8F1D8B}" destId="{46F11251-F383-4D75-8F2A-BCFB10105901}" srcOrd="2" destOrd="0" parTransId="{C8BD5F3D-C853-4041-B4F8-177AB0C8A135}" sibTransId="{AF502A9C-4F32-49E4-B3D7-BBA764CE340F}"/>
    <dgm:cxn modelId="{59D2435E-B1BC-4403-8142-A5C6A7A59416}" type="presOf" srcId="{8AF4C859-5426-46FA-9EBC-304A664207D0}" destId="{FB0024B9-4B39-4CA3-B824-FE3217741E50}" srcOrd="0" destOrd="0" presId="urn:microsoft.com/office/officeart/2008/layout/BubblePictureList"/>
    <dgm:cxn modelId="{987571D9-8772-410A-81EA-4481070BE53A}" srcId="{B2AC0483-B930-4F78-AB2E-4BDCCE8F1D8B}" destId="{E11BD423-74CA-4882-94A4-F2E5D39C1ED1}" srcOrd="1" destOrd="0" parTransId="{2B9B78DE-371E-46CA-9CA8-5B0CFDD47B60}" sibTransId="{DF0433D7-449D-41A4-A770-B9274F9D7BEB}"/>
    <dgm:cxn modelId="{1403F919-2144-4D26-A183-438D0A343421}" type="presOf" srcId="{B2AC0483-B930-4F78-AB2E-4BDCCE8F1D8B}" destId="{C1F16CCC-611E-45AE-A11D-C66769C02BAF}" srcOrd="0" destOrd="0" presId="urn:microsoft.com/office/officeart/2008/layout/BubblePictureList"/>
    <dgm:cxn modelId="{B7ED696E-DF87-4514-AD92-0A8AEF76D14D}" type="presOf" srcId="{090CA624-DCCC-4DE2-B367-F3C64FB509FB}" destId="{B097841E-4157-4444-9012-2F5C9E31114E}" srcOrd="0" destOrd="0" presId="urn:microsoft.com/office/officeart/2008/layout/BubblePictureList"/>
    <dgm:cxn modelId="{D0F64454-9B86-49D2-AC54-CA139E043236}" srcId="{B2AC0483-B930-4F78-AB2E-4BDCCE8F1D8B}" destId="{AF222E01-2815-477B-A1C3-8D1C8DC34B14}" srcOrd="0" destOrd="0" parTransId="{8C8F2473-E83F-41CA-9D19-C41E71DA32CF}" sibTransId="{35A6420C-8B68-4E45-AC10-8706159A8BFD}"/>
    <dgm:cxn modelId="{DD5EA81E-35FF-4318-BFD8-68C88855E10A}" type="presOf" srcId="{E11BD423-74CA-4882-94A4-F2E5D39C1ED1}" destId="{4F686B5C-CFF6-4EC9-A69B-B49E6D08B219}" srcOrd="0" destOrd="0" presId="urn:microsoft.com/office/officeart/2008/layout/BubblePictureList"/>
    <dgm:cxn modelId="{AFD29413-5B24-47C4-95D7-E716D684172B}" srcId="{B2AC0483-B930-4F78-AB2E-4BDCCE8F1D8B}" destId="{8AF4C859-5426-46FA-9EBC-304A664207D0}" srcOrd="3" destOrd="0" parTransId="{1B489BE6-9CB4-42F1-8FC2-000F842FD18B}" sibTransId="{30D84074-639E-483D-8604-6501B10C18B0}"/>
    <dgm:cxn modelId="{277ADBDE-3BF1-48FA-98DE-4AEDB971B4A5}" type="presOf" srcId="{35A6420C-8B68-4E45-AC10-8706159A8BFD}" destId="{2697B90A-A8CC-477A-80A4-370E44685C34}" srcOrd="0" destOrd="0" presId="urn:microsoft.com/office/officeart/2008/layout/BubblePictureList"/>
    <dgm:cxn modelId="{1FFD3032-0539-4351-97C9-401917DCD61B}" type="presOf" srcId="{7979EE93-D9A7-417E-8376-1036ABF29407}" destId="{83690B53-F272-4825-8516-FBDB72A3B87B}" srcOrd="0" destOrd="0" presId="urn:microsoft.com/office/officeart/2008/layout/BubblePictureList"/>
    <dgm:cxn modelId="{D9E22CEE-6341-4DBA-AD3F-630BAE997671}" srcId="{B2AC0483-B930-4F78-AB2E-4BDCCE8F1D8B}" destId="{090CA624-DCCC-4DE2-B367-F3C64FB509FB}" srcOrd="4" destOrd="0" parTransId="{B2CB6693-88CF-4953-AB2A-428D46837AEC}" sibTransId="{7979EE93-D9A7-417E-8376-1036ABF29407}"/>
    <dgm:cxn modelId="{F2D523D2-2A44-43A0-A12F-2C1A4C4B8B0A}" type="presOf" srcId="{AF502A9C-4F32-49E4-B3D7-BBA764CE340F}" destId="{65F4CA5F-1FBE-4F6A-9D2C-3A5BBC4862E9}" srcOrd="0" destOrd="0" presId="urn:microsoft.com/office/officeart/2008/layout/BubblePictureList"/>
    <dgm:cxn modelId="{963AE364-4A64-40F3-9E32-59C13CD76618}" type="presOf" srcId="{DF0433D7-449D-41A4-A770-B9274F9D7BEB}" destId="{C99A3687-1F62-497D-B3B7-83A3AE85D5D6}" srcOrd="0" destOrd="0" presId="urn:microsoft.com/office/officeart/2008/layout/BubblePictureList"/>
    <dgm:cxn modelId="{101B11FD-EF3D-48F8-B5F0-4BDCEF12D558}" type="presParOf" srcId="{C1F16CCC-611E-45AE-A11D-C66769C02BAF}" destId="{566F0686-216E-4D1B-B286-061D769CC50D}" srcOrd="0" destOrd="0" presId="urn:microsoft.com/office/officeart/2008/layout/BubblePictureList"/>
    <dgm:cxn modelId="{0B8A0337-0A0A-46C9-9156-94F32CD4EAB0}" type="presParOf" srcId="{C1F16CCC-611E-45AE-A11D-C66769C02BAF}" destId="{4ADC0A63-AFBF-4E12-8A3E-9E79BD53A05E}" srcOrd="1" destOrd="0" presId="urn:microsoft.com/office/officeart/2008/layout/BubblePictureList"/>
    <dgm:cxn modelId="{16BA0909-8911-4446-80DB-D2B1EF23D551}" type="presParOf" srcId="{4ADC0A63-AFBF-4E12-8A3E-9E79BD53A05E}" destId="{BD826BF6-37F4-475B-ADED-0B4D1506E0B0}" srcOrd="0" destOrd="0" presId="urn:microsoft.com/office/officeart/2008/layout/BubblePictureList"/>
    <dgm:cxn modelId="{90895829-9EAE-476B-BFCC-766EB426E655}" type="presParOf" srcId="{C1F16CCC-611E-45AE-A11D-C66769C02BAF}" destId="{9457C7C6-0248-4BAA-8DA1-2813C0DA2E34}" srcOrd="2" destOrd="0" presId="urn:microsoft.com/office/officeart/2008/layout/BubblePictureList"/>
    <dgm:cxn modelId="{6A923106-674F-4F2B-9CAE-42C6FAB40E00}" type="presParOf" srcId="{C1F16CCC-611E-45AE-A11D-C66769C02BAF}" destId="{98C3CE9D-9E3C-484F-83C7-89A4771C4679}" srcOrd="3" destOrd="0" presId="urn:microsoft.com/office/officeart/2008/layout/BubblePictureList"/>
    <dgm:cxn modelId="{41A0B518-239B-4337-897E-3DA28B980E99}" type="presParOf" srcId="{98C3CE9D-9E3C-484F-83C7-89A4771C4679}" destId="{2697B90A-A8CC-477A-80A4-370E44685C34}" srcOrd="0" destOrd="0" presId="urn:microsoft.com/office/officeart/2008/layout/BubblePictureList"/>
    <dgm:cxn modelId="{FB525547-5311-43B1-84F7-6EDE9208B44E}" type="presParOf" srcId="{C1F16CCC-611E-45AE-A11D-C66769C02BAF}" destId="{4F686B5C-CFF6-4EC9-A69B-B49E6D08B219}" srcOrd="4" destOrd="0" presId="urn:microsoft.com/office/officeart/2008/layout/BubblePictureList"/>
    <dgm:cxn modelId="{D0B53EB4-5B6F-40C4-88A7-3257E0CF97E7}" type="presParOf" srcId="{C1F16CCC-611E-45AE-A11D-C66769C02BAF}" destId="{97185B28-7FD8-4883-9B46-D6995EE1810E}" srcOrd="5" destOrd="0" presId="urn:microsoft.com/office/officeart/2008/layout/BubblePictureList"/>
    <dgm:cxn modelId="{1D431DC1-FBB2-4B94-BA1A-A9CBCF0C4BD7}" type="presParOf" srcId="{97185B28-7FD8-4883-9B46-D6995EE1810E}" destId="{FF216419-B4B6-4C9A-9DB0-C17D5097FF1D}" srcOrd="0" destOrd="0" presId="urn:microsoft.com/office/officeart/2008/layout/BubblePictureList"/>
    <dgm:cxn modelId="{4AEDFB00-B321-46BE-B25D-32F12A8D698F}" type="presParOf" srcId="{C1F16CCC-611E-45AE-A11D-C66769C02BAF}" destId="{64ACAC81-4428-4B25-8CCB-52D3711F2090}" srcOrd="6" destOrd="0" presId="urn:microsoft.com/office/officeart/2008/layout/BubblePictureList"/>
    <dgm:cxn modelId="{D7810BD1-68A9-4651-AD36-0C62B682C121}" type="presParOf" srcId="{64ACAC81-4428-4B25-8CCB-52D3711F2090}" destId="{C99A3687-1F62-497D-B3B7-83A3AE85D5D6}" srcOrd="0" destOrd="0" presId="urn:microsoft.com/office/officeart/2008/layout/BubblePictureList"/>
    <dgm:cxn modelId="{BC691597-E103-49FF-A3C3-E44A53A88BF5}" type="presParOf" srcId="{C1F16CCC-611E-45AE-A11D-C66769C02BAF}" destId="{6588E290-1886-483A-9C58-1AA2D277A869}" srcOrd="7" destOrd="0" presId="urn:microsoft.com/office/officeart/2008/layout/BubblePictureList"/>
    <dgm:cxn modelId="{D26CCB16-A64D-4185-82F9-42DAAD10B3B7}" type="presParOf" srcId="{6588E290-1886-483A-9C58-1AA2D277A869}" destId="{2BFC3095-3EC0-4BA7-93E5-481E9212FC08}" srcOrd="0" destOrd="0" presId="urn:microsoft.com/office/officeart/2008/layout/BubblePictureList"/>
    <dgm:cxn modelId="{8563AB60-FAF3-437E-9B04-241E9781A2EA}" type="presParOf" srcId="{C1F16CCC-611E-45AE-A11D-C66769C02BAF}" destId="{427BEF70-9F26-405C-A7D5-498ECBCA0836}" srcOrd="8" destOrd="0" presId="urn:microsoft.com/office/officeart/2008/layout/BubblePictureList"/>
    <dgm:cxn modelId="{55B03F6C-1B60-4EB3-AC60-C97716EA5773}" type="presParOf" srcId="{C1F16CCC-611E-45AE-A11D-C66769C02BAF}" destId="{186FABE4-A9CE-41A3-B3EA-BC66D19445BF}" srcOrd="9" destOrd="0" presId="urn:microsoft.com/office/officeart/2008/layout/BubblePictureList"/>
    <dgm:cxn modelId="{6FBE076B-C175-4E40-BC6A-0206DBDBE357}" type="presParOf" srcId="{C1F16CCC-611E-45AE-A11D-C66769C02BAF}" destId="{707534C8-B617-46AE-9941-B25727B01A94}" srcOrd="10" destOrd="0" presId="urn:microsoft.com/office/officeart/2008/layout/BubblePictureList"/>
    <dgm:cxn modelId="{DC79BB49-D6F2-42FA-857C-FA9A26B9FC28}" type="presParOf" srcId="{C1F16CCC-611E-45AE-A11D-C66769C02BAF}" destId="{F479C0FF-97CE-4F2F-A6CB-75E703DD8D9F}" srcOrd="11" destOrd="0" presId="urn:microsoft.com/office/officeart/2008/layout/BubblePictureList"/>
    <dgm:cxn modelId="{18861921-17A2-41AA-9D29-28C4AFE07727}" type="presParOf" srcId="{F479C0FF-97CE-4F2F-A6CB-75E703DD8D9F}" destId="{65F4CA5F-1FBE-4F6A-9D2C-3A5BBC4862E9}" srcOrd="0" destOrd="0" presId="urn:microsoft.com/office/officeart/2008/layout/BubblePictureList"/>
    <dgm:cxn modelId="{6C71F555-5255-4983-BFB4-6E5B038ADB07}" type="presParOf" srcId="{C1F16CCC-611E-45AE-A11D-C66769C02BAF}" destId="{BE61433B-BCC3-45CE-958E-0847ACC34B5E}" srcOrd="12" destOrd="0" presId="urn:microsoft.com/office/officeart/2008/layout/BubblePictureList"/>
    <dgm:cxn modelId="{8909B793-F863-498E-A312-F3298D0B4E9E}" type="presParOf" srcId="{BE61433B-BCC3-45CE-958E-0847ACC34B5E}" destId="{22268A03-1F6B-4C7F-BD2B-B265E7ECE1A6}" srcOrd="0" destOrd="0" presId="urn:microsoft.com/office/officeart/2008/layout/BubblePictureList"/>
    <dgm:cxn modelId="{A4CE553F-7D5A-4DCC-BB2D-6F24A8E02B1D}" type="presParOf" srcId="{C1F16CCC-611E-45AE-A11D-C66769C02BAF}" destId="{FB0024B9-4B39-4CA3-B824-FE3217741E50}" srcOrd="13" destOrd="0" presId="urn:microsoft.com/office/officeart/2008/layout/BubblePictureList"/>
    <dgm:cxn modelId="{B74E7483-9070-4C79-9CBF-D6AA9D1A97EA}" type="presParOf" srcId="{C1F16CCC-611E-45AE-A11D-C66769C02BAF}" destId="{46A43D5B-94AF-4EB1-9950-278523D83712}" srcOrd="14" destOrd="0" presId="urn:microsoft.com/office/officeart/2008/layout/BubblePictureList"/>
    <dgm:cxn modelId="{6E476BEF-6055-49CF-8AC0-38ABFD56D198}" type="presParOf" srcId="{C1F16CCC-611E-45AE-A11D-C66769C02BAF}" destId="{C82E2BBF-9F95-4196-8B11-704B3AD37DBD}" srcOrd="15" destOrd="0" presId="urn:microsoft.com/office/officeart/2008/layout/BubblePictureList"/>
    <dgm:cxn modelId="{19D40E59-F9DD-42C1-8B5C-0911C0915016}" type="presParOf" srcId="{C82E2BBF-9F95-4196-8B11-704B3AD37DBD}" destId="{0C606A42-5164-421C-9A1D-974BE6975714}" srcOrd="0" destOrd="0" presId="urn:microsoft.com/office/officeart/2008/layout/BubblePictureList"/>
    <dgm:cxn modelId="{89B0BE12-9A87-4AB4-9778-7183E06C008A}" type="presParOf" srcId="{C1F16CCC-611E-45AE-A11D-C66769C02BAF}" destId="{341617CA-92BD-4E1A-9F5E-B550A82C2A2A}" srcOrd="16" destOrd="0" presId="urn:microsoft.com/office/officeart/2008/layout/BubblePictureList"/>
    <dgm:cxn modelId="{FFF82C4E-8B2B-4916-854B-A1786EB99CE7}" type="presParOf" srcId="{341617CA-92BD-4E1A-9F5E-B550A82C2A2A}" destId="{59B4A92F-4031-4D83-9534-5DDDD1D3BC73}" srcOrd="0" destOrd="0" presId="urn:microsoft.com/office/officeart/2008/layout/BubblePictureList"/>
    <dgm:cxn modelId="{181F5641-05ED-4F8A-A975-DD710829B381}" type="presParOf" srcId="{C1F16CCC-611E-45AE-A11D-C66769C02BAF}" destId="{B097841E-4157-4444-9012-2F5C9E31114E}" srcOrd="17" destOrd="0" presId="urn:microsoft.com/office/officeart/2008/layout/BubblePictureList"/>
    <dgm:cxn modelId="{3131B1AF-93AF-4226-B136-DCFBBBF060FE}" type="presParOf" srcId="{C1F16CCC-611E-45AE-A11D-C66769C02BAF}" destId="{66C1154A-A82A-447D-B78C-19654929164E}" srcOrd="18" destOrd="0" presId="urn:microsoft.com/office/officeart/2008/layout/BubblePictureList"/>
    <dgm:cxn modelId="{41C28420-20D9-4E92-9D3C-8F3E68F0F809}" type="presParOf" srcId="{66C1154A-A82A-447D-B78C-19654929164E}" destId="{83690B53-F272-4825-8516-FBDB72A3B87B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E05FD-F515-4825-9785-E0023F7F674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A8AC7-56EF-4B15-8156-191FE294A7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29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119371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60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2553405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04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19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502772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0924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33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4297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556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70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Decide if we will</a:t>
            </a:r>
            <a:r>
              <a:rPr lang="en-US" baseline="0" dirty="0" smtClean="0"/>
              <a:t> assign additional stories/coverage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Decide how prominently to display stories on the site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Help to determine how to write headlines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Help to design the website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Decide to reposition the story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Decide which stories to cover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Determine how to assign/deploy staffers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Rewrite the headline or repackage a story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Measure performance of employees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7458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Setting site goals (targets to</a:t>
            </a:r>
            <a:r>
              <a:rPr lang="en-US" baseline="0" dirty="0" smtClean="0"/>
              <a:t> achieve)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2050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4732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6610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33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4824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30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3536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4869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4861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2400841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240084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 flipH="1">
            <a:off x="-113" y="3"/>
            <a:ext cx="6858000" cy="4156799"/>
          </a:xfrm>
          <a:prstGeom prst="rect">
            <a:avLst/>
          </a:prstGeom>
          <a:solidFill>
            <a:srgbClr val="EA680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4350" y="2196000"/>
            <a:ext cx="4121149" cy="1159799"/>
          </a:xfrm>
          <a:prstGeom prst="rect">
            <a:avLst/>
          </a:prstGeom>
        </p:spPr>
        <p:txBody>
          <a:bodyPr lIns="68400" tIns="68400" rIns="68400" bIns="68400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4500" b="1" cap="all" baseline="0">
                <a:solidFill>
                  <a:srgbClr val="FFFFFF"/>
                </a:solidFill>
                <a:latin typeface="Skolar Sans PE" panose="00000500000000000000" pitchFamily="50" charset="0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45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45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45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45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45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45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45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4500">
                <a:solidFill>
                  <a:srgbClr val="FFFFFF"/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38" y="0"/>
            <a:ext cx="3776662" cy="4156802"/>
          </a:xfrm>
          <a:prstGeom prst="rect">
            <a:avLst/>
          </a:prstGeom>
        </p:spPr>
      </p:pic>
      <p:sp>
        <p:nvSpPr>
          <p:cNvPr id="13" name="Shape 17"/>
          <p:cNvSpPr txBox="1">
            <a:spLocks noGrp="1"/>
          </p:cNvSpPr>
          <p:nvPr>
            <p:ph type="subTitle" idx="1"/>
          </p:nvPr>
        </p:nvSpPr>
        <p:spPr>
          <a:xfrm>
            <a:off x="514352" y="4303239"/>
            <a:ext cx="3756149" cy="687600"/>
          </a:xfrm>
          <a:prstGeom prst="rect">
            <a:avLst/>
          </a:prstGeom>
        </p:spPr>
        <p:txBody>
          <a:bodyPr lIns="68400" tIns="68400" rIns="68400" bIns="68400" anchor="ctr" anchorCtr="0"/>
          <a:lstStyle>
            <a:lvl1pPr lvl="0" rtl="0">
              <a:spcBef>
                <a:spcPts val="0"/>
              </a:spcBef>
              <a:buClr>
                <a:srgbClr val="415665"/>
              </a:buClr>
              <a:buSzPct val="100000"/>
              <a:buNone/>
              <a:defRPr sz="1350" b="1">
                <a:solidFill>
                  <a:srgbClr val="636972"/>
                </a:solidFill>
                <a:latin typeface="Skolar Sans PE" panose="00000500000000000000" pitchFamily="50" charset="0"/>
              </a:defRPr>
            </a:lvl1pPr>
            <a:lvl2pPr lvl="1" rtl="0">
              <a:spcBef>
                <a:spcPts val="0"/>
              </a:spcBef>
              <a:buClr>
                <a:srgbClr val="415665"/>
              </a:buClr>
              <a:buSzPct val="100000"/>
              <a:buNone/>
              <a:defRPr sz="1350"/>
            </a:lvl2pPr>
            <a:lvl3pPr lvl="2" rtl="0">
              <a:spcBef>
                <a:spcPts val="0"/>
              </a:spcBef>
              <a:buClr>
                <a:srgbClr val="415665"/>
              </a:buClr>
              <a:buSzPct val="100000"/>
              <a:buNone/>
              <a:defRPr sz="1350"/>
            </a:lvl3pPr>
            <a:lvl4pPr lvl="3" rtl="0">
              <a:spcBef>
                <a:spcPts val="0"/>
              </a:spcBef>
              <a:buClr>
                <a:srgbClr val="415665"/>
              </a:buClr>
              <a:buNone/>
              <a:defRPr/>
            </a:lvl4pPr>
            <a:lvl5pPr lvl="4" rtl="0">
              <a:spcBef>
                <a:spcPts val="0"/>
              </a:spcBef>
              <a:buClr>
                <a:srgbClr val="415665"/>
              </a:buClr>
              <a:buNone/>
              <a:defRPr/>
            </a:lvl5pPr>
            <a:lvl6pPr lvl="5" rtl="0">
              <a:spcBef>
                <a:spcPts val="0"/>
              </a:spcBef>
              <a:buClr>
                <a:srgbClr val="415665"/>
              </a:buClr>
              <a:buNone/>
              <a:defRPr/>
            </a:lvl6pPr>
            <a:lvl7pPr lvl="6" rtl="0">
              <a:spcBef>
                <a:spcPts val="0"/>
              </a:spcBef>
              <a:buClr>
                <a:srgbClr val="415665"/>
              </a:buClr>
              <a:buNone/>
              <a:defRPr/>
            </a:lvl7pPr>
            <a:lvl8pPr lvl="7" rtl="0">
              <a:spcBef>
                <a:spcPts val="0"/>
              </a:spcBef>
              <a:buClr>
                <a:srgbClr val="415665"/>
              </a:buClr>
              <a:buNone/>
              <a:defRPr/>
            </a:lvl8pPr>
            <a:lvl9pPr lvl="8" rtl="0">
              <a:spcBef>
                <a:spcPts val="0"/>
              </a:spcBef>
              <a:buClr>
                <a:srgbClr val="415665"/>
              </a:buClr>
              <a:buNone/>
              <a:defRPr/>
            </a:lvl9pPr>
          </a:lstStyle>
          <a:p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56" y="4296889"/>
            <a:ext cx="1499094" cy="587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_Blank">
    <p:bg>
      <p:bgPr>
        <a:solidFill>
          <a:schemeClr val="accent4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 flipH="1">
            <a:off x="-56" y="2"/>
            <a:ext cx="502199" cy="11400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48" name="Shape 48"/>
          <p:cNvSpPr/>
          <p:nvPr/>
        </p:nvSpPr>
        <p:spPr>
          <a:xfrm flipH="1">
            <a:off x="-54" y="3"/>
            <a:ext cx="502199" cy="1139999"/>
          </a:xfrm>
          <a:prstGeom prst="rect">
            <a:avLst/>
          </a:prstGeom>
          <a:solidFill>
            <a:srgbClr val="EA680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33318" y="5600"/>
            <a:ext cx="6224681" cy="1139999"/>
          </a:xfrm>
          <a:prstGeom prst="rect">
            <a:avLst/>
          </a:prstGeom>
        </p:spPr>
        <p:txBody>
          <a:bodyPr lIns="68400" tIns="68400" rIns="68400" bIns="68400" anchor="b" anchorCtr="0"/>
          <a:lstStyle>
            <a:lvl1pPr lvl="0">
              <a:spcBef>
                <a:spcPts val="0"/>
              </a:spcBef>
              <a:defRPr b="1" cap="all" baseline="0">
                <a:solidFill>
                  <a:schemeClr val="bg1"/>
                </a:solidFill>
                <a:latin typeface="Skolar Sans PE" panose="00000500000000000000" pitchFamily="50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-55" y="3"/>
            <a:ext cx="502199" cy="1139999"/>
          </a:xfrm>
          <a:prstGeom prst="rect">
            <a:avLst/>
          </a:prstGeom>
        </p:spPr>
        <p:txBody>
          <a:bodyPr lIns="68400" tIns="68400" rIns="68400" bIns="68400" anchor="b" anchorCtr="0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Skolar Sans PE Cn El" panose="00000306000000000000" pitchFamily="50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2493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1_Title + 1 column">
    <p:bg>
      <p:bgPr>
        <a:solidFill>
          <a:srgbClr val="007DBA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H="1">
            <a:off x="-54" y="1"/>
            <a:ext cx="5021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27" name="Shape 27"/>
          <p:cNvSpPr/>
          <p:nvPr/>
        </p:nvSpPr>
        <p:spPr>
          <a:xfrm flipH="1">
            <a:off x="-54" y="3"/>
            <a:ext cx="502199" cy="1139999"/>
          </a:xfrm>
          <a:prstGeom prst="rect">
            <a:avLst/>
          </a:prstGeom>
          <a:solidFill>
            <a:srgbClr val="EA680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33319" y="5600"/>
            <a:ext cx="3384000" cy="1139999"/>
          </a:xfrm>
          <a:prstGeom prst="rect">
            <a:avLst/>
          </a:prstGeom>
        </p:spPr>
        <p:txBody>
          <a:bodyPr lIns="68400" tIns="68400" rIns="68400" bIns="68400" anchor="b" anchorCtr="0">
            <a:normAutofit/>
          </a:bodyPr>
          <a:lstStyle>
            <a:lvl1pPr lvl="0">
              <a:spcBef>
                <a:spcPts val="0"/>
              </a:spcBef>
              <a:defRPr lang="en-US" sz="2400" b="1" i="0" u="none" strike="noStrike" cap="all" baseline="0" dirty="0">
                <a:solidFill>
                  <a:schemeClr val="tx2"/>
                </a:solidFill>
                <a:latin typeface="Skolar Sans PE" panose="00000500000000000000" pitchFamily="50" charset="0"/>
                <a:ea typeface="Californian FB" panose="0207040306080B030204" pitchFamily="18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lang="en-US" dirty="0"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-55" y="3"/>
            <a:ext cx="502199" cy="1139999"/>
          </a:xfrm>
          <a:prstGeom prst="rect">
            <a:avLst/>
          </a:prstGeom>
        </p:spPr>
        <p:txBody>
          <a:bodyPr lIns="68400" tIns="68400" rIns="68400" bIns="68400" anchor="b" anchorCtr="0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Skolar Sans PE Cn El" panose="00000306000000000000" pitchFamily="50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33318" y="1533600"/>
            <a:ext cx="5768801" cy="3388491"/>
          </a:xfrm>
        </p:spPr>
        <p:txBody>
          <a:bodyPr>
            <a:normAutofit/>
          </a:bodyPr>
          <a:lstStyle>
            <a:lvl1pPr marL="0" indent="-2286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-228600">
              <a:spcBef>
                <a:spcPts val="300"/>
              </a:spcBef>
              <a:buClr>
                <a:srgbClr val="EA6903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685800" indent="-228600">
              <a:spcBef>
                <a:spcPts val="300"/>
              </a:spcBef>
              <a:spcAft>
                <a:spcPts val="0"/>
              </a:spcAft>
              <a:buSzPct val="100000"/>
              <a:buFont typeface="Skolar Sans PE" panose="00000500000000000000" pitchFamily="50" charset="0"/>
              <a:buChar char="•"/>
              <a:defRPr sz="1800">
                <a:solidFill>
                  <a:schemeClr val="tx2"/>
                </a:solidFill>
              </a:defRPr>
            </a:lvl3pPr>
            <a:lvl4pPr marL="914400" indent="-228600">
              <a:spcBef>
                <a:spcPts val="300"/>
              </a:spcBef>
              <a:buClr>
                <a:srgbClr val="EA6903"/>
              </a:buClr>
              <a:buFont typeface="Arial" panose="020B0604020202020204" pitchFamily="34" charset="0"/>
              <a:buChar char="•"/>
              <a:defRPr lang="en-US" sz="1800" b="0" i="0" u="none" strike="noStrike" cap="none" dirty="0" smtClean="0">
                <a:solidFill>
                  <a:schemeClr val="tx2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4pPr>
            <a:lvl5pPr marL="1143000" indent="-228600">
              <a:spcBef>
                <a:spcPts val="300"/>
              </a:spcBef>
              <a:buClr>
                <a:srgbClr val="EA6903"/>
              </a:buClr>
              <a:buSzPct val="100000"/>
              <a:buFont typeface="Arial" panose="020B0604020202020204" pitchFamily="34" charset="0"/>
              <a:buChar char="•"/>
              <a:defRPr lang="en-US" sz="1800" b="0" i="0" u="none" strike="noStrike" cap="none" dirty="0" smtClean="0">
                <a:solidFill>
                  <a:schemeClr val="tx2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14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 flipH="1">
            <a:off x="-54" y="1"/>
            <a:ext cx="5021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63" name="Shape 63"/>
          <p:cNvSpPr/>
          <p:nvPr/>
        </p:nvSpPr>
        <p:spPr>
          <a:xfrm flipH="1">
            <a:off x="-54" y="3"/>
            <a:ext cx="502199" cy="1139999"/>
          </a:xfrm>
          <a:prstGeom prst="rect">
            <a:avLst/>
          </a:prstGeom>
          <a:solidFill>
            <a:srgbClr val="EA680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-55" y="3"/>
            <a:ext cx="502199" cy="1139999"/>
          </a:xfrm>
          <a:prstGeom prst="rect">
            <a:avLst/>
          </a:prstGeom>
        </p:spPr>
        <p:txBody>
          <a:bodyPr lIns="68400" tIns="68400" rIns="68400" bIns="68400" anchor="b" anchorCtr="0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Skolar Sans PE Cn El" panose="00000306000000000000" pitchFamily="50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/Closing w/ pictur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H="1">
            <a:off x="-54" y="1"/>
            <a:ext cx="5021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27" name="Shape 27"/>
          <p:cNvSpPr/>
          <p:nvPr/>
        </p:nvSpPr>
        <p:spPr>
          <a:xfrm flipH="1">
            <a:off x="-54" y="3"/>
            <a:ext cx="502199" cy="1139999"/>
          </a:xfrm>
          <a:prstGeom prst="rect">
            <a:avLst/>
          </a:prstGeom>
          <a:solidFill>
            <a:srgbClr val="EA680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-55" y="1"/>
            <a:ext cx="502199" cy="1140002"/>
          </a:xfrm>
          <a:prstGeom prst="rect">
            <a:avLst/>
          </a:prstGeom>
        </p:spPr>
        <p:txBody>
          <a:bodyPr lIns="68400" tIns="68400" rIns="68400" bIns="68400" anchor="b" anchorCtr="0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Skolar Sans PE Cn El" panose="00000306000000000000" pitchFamily="50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7" name="Shape 29"/>
          <p:cNvSpPr txBox="1">
            <a:spLocks noGrp="1"/>
          </p:cNvSpPr>
          <p:nvPr>
            <p:ph type="body" idx="13"/>
          </p:nvPr>
        </p:nvSpPr>
        <p:spPr>
          <a:xfrm>
            <a:off x="3695714" y="1139806"/>
            <a:ext cx="2743200" cy="914400"/>
          </a:xfrm>
          <a:prstGeom prst="rect">
            <a:avLst/>
          </a:prstGeom>
        </p:spPr>
        <p:txBody>
          <a:bodyPr lIns="68400" tIns="68400" rIns="68400" bIns="68400" anchor="t" anchorCtr="0"/>
          <a:lstStyle>
            <a:lvl1pPr marL="180000" lvl="0" indent="-180000">
              <a:spcBef>
                <a:spcPts val="0"/>
              </a:spcBef>
              <a:spcAft>
                <a:spcPts val="400"/>
              </a:spcAft>
              <a:buClr>
                <a:srgbClr val="EA6802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42464D"/>
                </a:solidFill>
                <a:latin typeface="Skolar Sans PE" panose="00000500000000000000" pitchFamily="50" charset="0"/>
              </a:defRPr>
            </a:lvl1pPr>
            <a:lvl2pPr marL="360000" lvl="1" indent="-180000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Arial"/>
                <a:cs typeface="Arial"/>
                <a:sym typeface="Arial"/>
              </a:defRPr>
            </a:lvl2pPr>
            <a:lvl3pPr marL="0" lvl="2" indent="0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cs-CZ" sz="4800" b="0" i="0" u="none" strike="noStrike" cap="none" dirty="0" smtClean="0">
                <a:solidFill>
                  <a:srgbClr val="EA6903"/>
                </a:solidFill>
                <a:latin typeface="Skolar Sans PE" panose="00000500000000000000" pitchFamily="50" charset="0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pPr lvl="2"/>
            <a:endParaRPr lang="cs-CZ" dirty="0" smtClean="0"/>
          </a:p>
          <a:p>
            <a:endParaRPr dirty="0"/>
          </a:p>
        </p:txBody>
      </p:sp>
      <p:sp>
        <p:nvSpPr>
          <p:cNvPr id="8" name="Shape 29"/>
          <p:cNvSpPr txBox="1">
            <a:spLocks noGrp="1"/>
          </p:cNvSpPr>
          <p:nvPr>
            <p:ph type="body" idx="14"/>
          </p:nvPr>
        </p:nvSpPr>
        <p:spPr>
          <a:xfrm>
            <a:off x="3695714" y="2217420"/>
            <a:ext cx="2743200" cy="2926080"/>
          </a:xfrm>
          <a:prstGeom prst="rect">
            <a:avLst/>
          </a:prstGeom>
        </p:spPr>
        <p:txBody>
          <a:bodyPr lIns="68400" tIns="68400" rIns="68400" bIns="68400" anchor="t" anchorCtr="0"/>
          <a:lstStyle>
            <a:lvl1pPr marL="180000" lvl="0" indent="-180000">
              <a:spcBef>
                <a:spcPts val="0"/>
              </a:spcBef>
              <a:spcAft>
                <a:spcPts val="400"/>
              </a:spcAft>
              <a:buClr>
                <a:srgbClr val="EA6802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42464D"/>
                </a:solidFill>
                <a:latin typeface="Skolar Sans PE" panose="00000500000000000000" pitchFamily="50" charset="0"/>
              </a:defRPr>
            </a:lvl1pPr>
            <a:lvl2pPr marL="360000" lvl="1" indent="-180000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Arial"/>
                <a:cs typeface="Arial"/>
                <a:sym typeface="Arial"/>
              </a:defRPr>
            </a:lvl2pPr>
            <a:lvl3pPr marL="0" lvl="2" indent="0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pPr lvl="2"/>
            <a:endParaRPr lang="cs-CZ" dirty="0" smtClean="0"/>
          </a:p>
          <a:p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02144" y="1139806"/>
            <a:ext cx="2670048" cy="400507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21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H="1">
            <a:off x="-54" y="1"/>
            <a:ext cx="5021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27" name="Shape 27"/>
          <p:cNvSpPr/>
          <p:nvPr/>
        </p:nvSpPr>
        <p:spPr>
          <a:xfrm flipH="1">
            <a:off x="-54" y="3"/>
            <a:ext cx="502199" cy="1139999"/>
          </a:xfrm>
          <a:prstGeom prst="rect">
            <a:avLst/>
          </a:prstGeom>
          <a:solidFill>
            <a:srgbClr val="EA680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33318" y="5600"/>
            <a:ext cx="5767199" cy="1139999"/>
          </a:xfrm>
          <a:prstGeom prst="rect">
            <a:avLst/>
          </a:prstGeom>
        </p:spPr>
        <p:txBody>
          <a:bodyPr lIns="68400" tIns="68400" rIns="68400" bIns="68400" anchor="b" anchorCtr="0">
            <a:normAutofit/>
          </a:bodyPr>
          <a:lstStyle>
            <a:lvl1pPr lvl="0">
              <a:spcBef>
                <a:spcPts val="0"/>
              </a:spcBef>
              <a:defRPr lang="en-US" sz="2400" b="1" i="0" u="none" strike="noStrike" cap="all" baseline="0" dirty="0">
                <a:solidFill>
                  <a:srgbClr val="EA6802"/>
                </a:solidFill>
                <a:latin typeface="Skolar Sans PE" panose="00000500000000000000" pitchFamily="50" charset="0"/>
                <a:ea typeface="Californian FB" panose="0207040306080B030204" pitchFamily="18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lang="en-US" dirty="0"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-55" y="3"/>
            <a:ext cx="502199" cy="1139999"/>
          </a:xfrm>
          <a:prstGeom prst="rect">
            <a:avLst/>
          </a:prstGeom>
        </p:spPr>
        <p:txBody>
          <a:bodyPr lIns="68400" tIns="68400" rIns="68400" bIns="68400" anchor="b" anchorCtr="0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Skolar Sans PE Cn El" panose="00000306000000000000" pitchFamily="50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3318" y="1533600"/>
            <a:ext cx="5767200" cy="3387600"/>
          </a:xfrm>
        </p:spPr>
        <p:txBody>
          <a:bodyPr>
            <a:normAutofit/>
          </a:bodyPr>
          <a:lstStyle>
            <a:lvl1pPr marL="0" indent="-228600">
              <a:spcBef>
                <a:spcPts val="1200"/>
              </a:spcBef>
              <a:spcAft>
                <a:spcPts val="0"/>
              </a:spcAft>
              <a:buFont typeface="Skolar Sans PE" panose="00000500000000000000" pitchFamily="50" charset="0"/>
              <a:buChar char="●"/>
              <a:defRPr sz="1800"/>
            </a:lvl1pPr>
            <a:lvl2pPr marL="457200" indent="-228600">
              <a:spcBef>
                <a:spcPts val="300"/>
              </a:spcBef>
              <a:buClr>
                <a:srgbClr val="EA6903"/>
              </a:buClr>
              <a:buSzPct val="100000"/>
              <a:buFont typeface="Courier New" panose="02070309020205020404" pitchFamily="49" charset="0"/>
              <a:buChar char="o"/>
              <a:defRPr sz="1600"/>
            </a:lvl2pPr>
            <a:lvl3pPr marL="685800" indent="-228600">
              <a:spcBef>
                <a:spcPts val="3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v"/>
              <a:defRPr sz="1500"/>
            </a:lvl3pPr>
            <a:lvl4pPr marL="914400" indent="-228600">
              <a:spcBef>
                <a:spcPts val="300"/>
              </a:spcBef>
              <a:buClr>
                <a:srgbClr val="EA6903"/>
              </a:buClr>
              <a:buFont typeface="Wingdings" panose="05000000000000000000" pitchFamily="2" charset="2"/>
              <a:buChar char="ü"/>
              <a:defRPr lang="en-US" sz="14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4pPr>
            <a:lvl5pPr marL="1143000" indent="-228600">
              <a:spcBef>
                <a:spcPts val="300"/>
              </a:spcBef>
              <a:buClr>
                <a:srgbClr val="EA6903"/>
              </a:buClr>
              <a:buSzPct val="100000"/>
              <a:buFont typeface="Wingdings" panose="05000000000000000000" pitchFamily="2" charset="2"/>
              <a:buChar char="Ø"/>
              <a:defRPr lang="en-US" sz="12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 + Big concep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H="1">
            <a:off x="-54" y="1"/>
            <a:ext cx="5021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27" name="Shape 27"/>
          <p:cNvSpPr/>
          <p:nvPr/>
        </p:nvSpPr>
        <p:spPr>
          <a:xfrm flipH="1">
            <a:off x="-54" y="3"/>
            <a:ext cx="502199" cy="1139999"/>
          </a:xfrm>
          <a:prstGeom prst="rect">
            <a:avLst/>
          </a:prstGeom>
          <a:solidFill>
            <a:srgbClr val="EA680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33318" y="1933199"/>
            <a:ext cx="4433982" cy="871200"/>
          </a:xfrm>
          <a:prstGeom prst="rect">
            <a:avLst/>
          </a:prstGeom>
        </p:spPr>
        <p:txBody>
          <a:bodyPr lIns="68400" tIns="68400" rIns="68400" bIns="68400" anchor="b" anchorCtr="0"/>
          <a:lstStyle>
            <a:lvl1pPr lvl="0">
              <a:spcBef>
                <a:spcPts val="0"/>
              </a:spcBef>
              <a:defRPr sz="5400" b="1" cap="all" baseline="0">
                <a:solidFill>
                  <a:srgbClr val="EA6802"/>
                </a:solidFill>
                <a:latin typeface="Skolar Sans PE" panose="00000500000000000000" pitchFamily="50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lang="en-US" dirty="0"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33319" y="2790000"/>
            <a:ext cx="3876750" cy="1376572"/>
          </a:xfrm>
          <a:prstGeom prst="rect">
            <a:avLst/>
          </a:prstGeom>
        </p:spPr>
        <p:txBody>
          <a:bodyPr lIns="68400" tIns="68400" rIns="68400" bIns="68400" anchor="t" anchorCtr="0"/>
          <a:lstStyle>
            <a:lvl1pPr lvl="0">
              <a:spcBef>
                <a:spcPts val="0"/>
              </a:spcBef>
              <a:buClr>
                <a:srgbClr val="EA6802"/>
              </a:buClr>
              <a:buSzPct val="100000"/>
              <a:defRPr sz="2000">
                <a:solidFill>
                  <a:srgbClr val="42464D"/>
                </a:solidFill>
                <a:latin typeface="Skolar Sans PE" panose="00000500000000000000" pitchFamily="50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-55" y="3"/>
            <a:ext cx="502199" cy="1139999"/>
          </a:xfrm>
          <a:prstGeom prst="rect">
            <a:avLst/>
          </a:prstGeom>
        </p:spPr>
        <p:txBody>
          <a:bodyPr lIns="68400" tIns="68400" rIns="68400" bIns="68400" anchor="b" anchorCtr="0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Skolar Sans PE Cn El" panose="00000306000000000000" pitchFamily="50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grpSp>
        <p:nvGrpSpPr>
          <p:cNvPr id="7" name="Shape 768"/>
          <p:cNvGrpSpPr/>
          <p:nvPr userDrawn="1"/>
        </p:nvGrpSpPr>
        <p:grpSpPr>
          <a:xfrm>
            <a:off x="5308978" y="654411"/>
            <a:ext cx="1009894" cy="1601110"/>
            <a:chOff x="6718575" y="2318625"/>
            <a:chExt cx="256950" cy="407375"/>
          </a:xfrm>
          <a:solidFill>
            <a:schemeClr val="lt1"/>
          </a:solidFill>
        </p:grpSpPr>
        <p:sp>
          <p:nvSpPr>
            <p:cNvPr id="8" name="Shape 76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12175" cap="rnd" cmpd="sng">
              <a:solidFill>
                <a:srgbClr val="EA680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" name="Shape 77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12175" cap="rnd" cmpd="sng">
              <a:solidFill>
                <a:srgbClr val="EA680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" name="Shape 77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12175" cap="rnd" cmpd="sng">
              <a:solidFill>
                <a:srgbClr val="EA680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" name="Shape 77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12175" cap="rnd" cmpd="sng">
              <a:solidFill>
                <a:srgbClr val="EA680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" name="Shape 77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12175" cap="rnd" cmpd="sng">
              <a:solidFill>
                <a:srgbClr val="EA680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" name="Shape 77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12175" cap="rnd" cmpd="sng">
              <a:solidFill>
                <a:srgbClr val="EA680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" name="Shape 77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12175" cap="rnd" cmpd="sng">
              <a:solidFill>
                <a:srgbClr val="EA680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Shape 77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12175" cap="rnd" cmpd="sng">
              <a:solidFill>
                <a:srgbClr val="EA680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6" name="Freeform 15"/>
          <p:cNvSpPr/>
          <p:nvPr userDrawn="1"/>
        </p:nvSpPr>
        <p:spPr>
          <a:xfrm>
            <a:off x="4524589" y="2255520"/>
            <a:ext cx="1297358" cy="3005760"/>
          </a:xfrm>
          <a:custGeom>
            <a:avLst/>
            <a:gdLst>
              <a:gd name="connsiteX0" fmla="*/ 1291375 w 1297358"/>
              <a:gd name="connsiteY0" fmla="*/ 0 h 3005760"/>
              <a:gd name="connsiteX1" fmla="*/ 1131355 w 1297358"/>
              <a:gd name="connsiteY1" fmla="*/ 1280160 h 3005760"/>
              <a:gd name="connsiteX2" fmla="*/ 186475 w 1297358"/>
              <a:gd name="connsiteY2" fmla="*/ 2209800 h 3005760"/>
              <a:gd name="connsiteX3" fmla="*/ 18835 w 1297358"/>
              <a:gd name="connsiteY3" fmla="*/ 2926080 h 3005760"/>
              <a:gd name="connsiteX4" fmla="*/ 11215 w 1297358"/>
              <a:gd name="connsiteY4" fmla="*/ 2956560 h 300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7358" h="3005760">
                <a:moveTo>
                  <a:pt x="1291375" y="0"/>
                </a:moveTo>
                <a:cubicBezTo>
                  <a:pt x="1303440" y="455930"/>
                  <a:pt x="1315505" y="911860"/>
                  <a:pt x="1131355" y="1280160"/>
                </a:cubicBezTo>
                <a:cubicBezTo>
                  <a:pt x="947205" y="1648460"/>
                  <a:pt x="371895" y="1935480"/>
                  <a:pt x="186475" y="2209800"/>
                </a:cubicBezTo>
                <a:cubicBezTo>
                  <a:pt x="1055" y="2484120"/>
                  <a:pt x="48045" y="2801620"/>
                  <a:pt x="18835" y="2926080"/>
                </a:cubicBezTo>
                <a:cubicBezTo>
                  <a:pt x="-10375" y="3050540"/>
                  <a:pt x="420" y="3003550"/>
                  <a:pt x="11215" y="2956560"/>
                </a:cubicBezTo>
              </a:path>
            </a:pathLst>
          </a:custGeom>
          <a:noFill/>
          <a:ln w="12700">
            <a:solidFill>
              <a:srgbClr val="EA68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 flipH="1">
            <a:off x="-54" y="1"/>
            <a:ext cx="5021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40" name="Shape 40"/>
          <p:cNvSpPr/>
          <p:nvPr/>
        </p:nvSpPr>
        <p:spPr>
          <a:xfrm flipH="1">
            <a:off x="-54" y="3"/>
            <a:ext cx="502199" cy="1139999"/>
          </a:xfrm>
          <a:prstGeom prst="rect">
            <a:avLst/>
          </a:prstGeom>
          <a:solidFill>
            <a:srgbClr val="EA680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33319" y="5600"/>
            <a:ext cx="3384000" cy="1139999"/>
          </a:xfrm>
          <a:prstGeom prst="rect">
            <a:avLst/>
          </a:prstGeom>
        </p:spPr>
        <p:txBody>
          <a:bodyPr lIns="68400" tIns="68400" rIns="68400" bIns="68400" anchor="b" anchorCtr="0"/>
          <a:lstStyle>
            <a:lvl1pPr lvl="0" rtl="0">
              <a:spcBef>
                <a:spcPts val="0"/>
              </a:spcBef>
              <a:defRPr b="1" cap="all" baseline="0">
                <a:solidFill>
                  <a:srgbClr val="EA6802"/>
                </a:solidFill>
                <a:latin typeface="Skolar Sans PE" panose="00000500000000000000" pitchFamily="50" charset="0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33319" y="1548525"/>
            <a:ext cx="1800000" cy="3225000"/>
          </a:xfrm>
          <a:prstGeom prst="rect">
            <a:avLst/>
          </a:prstGeom>
        </p:spPr>
        <p:txBody>
          <a:bodyPr lIns="68400" tIns="68400" rIns="68400" bIns="68400" anchor="t" anchorCtr="0"/>
          <a:lstStyle>
            <a:lvl1pPr lvl="0" rtl="0">
              <a:spcBef>
                <a:spcPts val="0"/>
              </a:spcBef>
              <a:buClr>
                <a:srgbClr val="EA6802"/>
              </a:buClr>
              <a:buSzPct val="100000"/>
              <a:defRPr sz="1350">
                <a:solidFill>
                  <a:srgbClr val="42464D"/>
                </a:solidFill>
                <a:latin typeface="Skolar Sans PE" panose="00000500000000000000" pitchFamily="50" charset="0"/>
              </a:defRPr>
            </a:lvl1pPr>
            <a:lvl2pPr lvl="1" rtl="0">
              <a:spcBef>
                <a:spcPts val="0"/>
              </a:spcBef>
              <a:buSzPct val="100000"/>
              <a:defRPr sz="1350"/>
            </a:lvl2pPr>
            <a:lvl3pPr lvl="2" rtl="0">
              <a:spcBef>
                <a:spcPts val="0"/>
              </a:spcBef>
              <a:buSzPct val="100000"/>
              <a:defRPr sz="135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2505599" y="1548525"/>
            <a:ext cx="1800000" cy="3225000"/>
          </a:xfrm>
          <a:prstGeom prst="rect">
            <a:avLst/>
          </a:prstGeom>
        </p:spPr>
        <p:txBody>
          <a:bodyPr lIns="68400" tIns="68400" rIns="68400" bIns="68400" anchor="t" anchorCtr="0"/>
          <a:lstStyle>
            <a:lvl1pPr lvl="0" rtl="0">
              <a:spcBef>
                <a:spcPts val="0"/>
              </a:spcBef>
              <a:buClr>
                <a:srgbClr val="EA6802"/>
              </a:buClr>
              <a:buSzPct val="100000"/>
              <a:defRPr sz="1350">
                <a:solidFill>
                  <a:srgbClr val="42464D"/>
                </a:solidFill>
                <a:latin typeface="Skolar Sans PE" panose="00000500000000000000" pitchFamily="50" charset="0"/>
              </a:defRPr>
            </a:lvl1pPr>
            <a:lvl2pPr lvl="1" rtl="0">
              <a:spcBef>
                <a:spcPts val="0"/>
              </a:spcBef>
              <a:buSzPct val="100000"/>
              <a:defRPr sz="1350"/>
            </a:lvl2pPr>
            <a:lvl3pPr lvl="2" rtl="0">
              <a:spcBef>
                <a:spcPts val="0"/>
              </a:spcBef>
              <a:buSzPct val="100000"/>
              <a:defRPr sz="135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377599" y="1548525"/>
            <a:ext cx="1800000" cy="3225000"/>
          </a:xfrm>
          <a:prstGeom prst="rect">
            <a:avLst/>
          </a:prstGeom>
        </p:spPr>
        <p:txBody>
          <a:bodyPr lIns="68400" tIns="68400" rIns="68400" bIns="68400" anchor="t" anchorCtr="0"/>
          <a:lstStyle>
            <a:lvl1pPr lvl="0" rtl="0">
              <a:spcBef>
                <a:spcPts val="0"/>
              </a:spcBef>
              <a:buClr>
                <a:srgbClr val="EA6802"/>
              </a:buClr>
              <a:buSzPct val="100000"/>
              <a:defRPr sz="1350">
                <a:solidFill>
                  <a:srgbClr val="42464D"/>
                </a:solidFill>
                <a:latin typeface="Skolar Sans PE" panose="00000500000000000000" pitchFamily="50" charset="0"/>
              </a:defRPr>
            </a:lvl1pPr>
            <a:lvl2pPr lvl="1" rtl="0">
              <a:spcBef>
                <a:spcPts val="0"/>
              </a:spcBef>
              <a:buSzPct val="100000"/>
              <a:defRPr sz="1350"/>
            </a:lvl2pPr>
            <a:lvl3pPr lvl="2" rtl="0">
              <a:spcBef>
                <a:spcPts val="0"/>
              </a:spcBef>
              <a:buSzPct val="100000"/>
              <a:defRPr sz="135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-55" y="3"/>
            <a:ext cx="502199" cy="1139999"/>
          </a:xfrm>
          <a:prstGeom prst="rect">
            <a:avLst/>
          </a:prstGeom>
        </p:spPr>
        <p:txBody>
          <a:bodyPr lIns="68400" tIns="68400" rIns="68400" bIns="68400" anchor="b" anchorCtr="0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Skolar Sans PE Cn El" panose="00000306000000000000" pitchFamily="50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6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 flipH="1">
            <a:off x="-54" y="1"/>
            <a:ext cx="5021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40" name="Shape 40"/>
          <p:cNvSpPr/>
          <p:nvPr/>
        </p:nvSpPr>
        <p:spPr>
          <a:xfrm flipH="1">
            <a:off x="-54" y="3"/>
            <a:ext cx="502199" cy="1139999"/>
          </a:xfrm>
          <a:prstGeom prst="rect">
            <a:avLst/>
          </a:prstGeom>
          <a:solidFill>
            <a:srgbClr val="EA680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33319" y="5600"/>
            <a:ext cx="3384000" cy="1139999"/>
          </a:xfrm>
          <a:prstGeom prst="rect">
            <a:avLst/>
          </a:prstGeom>
        </p:spPr>
        <p:txBody>
          <a:bodyPr lIns="68400" tIns="68400" rIns="68400" bIns="68400" anchor="b" anchorCtr="0"/>
          <a:lstStyle>
            <a:lvl1pPr lvl="0" rtl="0">
              <a:spcBef>
                <a:spcPts val="0"/>
              </a:spcBef>
              <a:defRPr b="1" cap="all" baseline="0">
                <a:solidFill>
                  <a:srgbClr val="EA6802"/>
                </a:solidFill>
                <a:latin typeface="Skolar Sans PE" panose="00000500000000000000" pitchFamily="50" charset="0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33319" y="1857600"/>
            <a:ext cx="1800000" cy="979200"/>
          </a:xfrm>
          <a:prstGeom prst="rect">
            <a:avLst/>
          </a:prstGeom>
        </p:spPr>
        <p:txBody>
          <a:bodyPr lIns="68400" tIns="68400" rIns="68400" bIns="68400" anchor="t" anchorCtr="0"/>
          <a:lstStyle>
            <a:lvl1pPr lvl="0" rtl="0">
              <a:spcBef>
                <a:spcPts val="0"/>
              </a:spcBef>
              <a:buClr>
                <a:srgbClr val="EA6802"/>
              </a:buClr>
              <a:buSzPct val="100000"/>
              <a:defRPr sz="1350" b="0">
                <a:solidFill>
                  <a:srgbClr val="42464D"/>
                </a:solidFill>
                <a:latin typeface="Skolar Sans PE" panose="00000500000000000000" pitchFamily="50" charset="0"/>
              </a:defRPr>
            </a:lvl1pPr>
            <a:lvl2pPr lvl="1" rtl="0">
              <a:spcBef>
                <a:spcPts val="0"/>
              </a:spcBef>
              <a:buSzPct val="100000"/>
              <a:defRPr sz="1350"/>
            </a:lvl2pPr>
            <a:lvl3pPr lvl="2" rtl="0">
              <a:spcBef>
                <a:spcPts val="0"/>
              </a:spcBef>
              <a:buSzPct val="100000"/>
              <a:defRPr sz="135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lang="cs-CZ" dirty="0" smtClean="0"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2505599" y="1857600"/>
            <a:ext cx="1800000" cy="979200"/>
          </a:xfrm>
          <a:prstGeom prst="rect">
            <a:avLst/>
          </a:prstGeom>
        </p:spPr>
        <p:txBody>
          <a:bodyPr lIns="68400" tIns="68400" rIns="68400" bIns="68400" anchor="t" anchorCtr="0"/>
          <a:lstStyle>
            <a:lvl1pPr lvl="0" rtl="0">
              <a:spcBef>
                <a:spcPts val="0"/>
              </a:spcBef>
              <a:buClr>
                <a:srgbClr val="EA6802"/>
              </a:buClr>
              <a:buSzPct val="100000"/>
              <a:defRPr sz="1350">
                <a:solidFill>
                  <a:srgbClr val="42464D"/>
                </a:solidFill>
                <a:latin typeface="Skolar Sans PE" panose="00000500000000000000" pitchFamily="50" charset="0"/>
              </a:defRPr>
            </a:lvl1pPr>
            <a:lvl2pPr lvl="1" rtl="0">
              <a:spcBef>
                <a:spcPts val="0"/>
              </a:spcBef>
              <a:buSzPct val="100000"/>
              <a:defRPr sz="1350"/>
            </a:lvl2pPr>
            <a:lvl3pPr lvl="2" rtl="0">
              <a:spcBef>
                <a:spcPts val="0"/>
              </a:spcBef>
              <a:buSzPct val="100000"/>
              <a:defRPr sz="135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377599" y="1857601"/>
            <a:ext cx="1800000" cy="979200"/>
          </a:xfrm>
          <a:prstGeom prst="rect">
            <a:avLst/>
          </a:prstGeom>
        </p:spPr>
        <p:txBody>
          <a:bodyPr lIns="68400" tIns="68400" rIns="68400" bIns="68400" anchor="t" anchorCtr="0"/>
          <a:lstStyle>
            <a:lvl1pPr lvl="0" rtl="0">
              <a:spcBef>
                <a:spcPts val="0"/>
              </a:spcBef>
              <a:buClr>
                <a:srgbClr val="EA6802"/>
              </a:buClr>
              <a:buSzPct val="100000"/>
              <a:defRPr sz="1350">
                <a:solidFill>
                  <a:srgbClr val="42464D"/>
                </a:solidFill>
                <a:latin typeface="Skolar Sans PE" panose="00000500000000000000" pitchFamily="50" charset="0"/>
              </a:defRPr>
            </a:lvl1pPr>
            <a:lvl2pPr lvl="1" rtl="0">
              <a:spcBef>
                <a:spcPts val="0"/>
              </a:spcBef>
              <a:buSzPct val="100000"/>
              <a:defRPr sz="1350"/>
            </a:lvl2pPr>
            <a:lvl3pPr lvl="2" rtl="0">
              <a:spcBef>
                <a:spcPts val="0"/>
              </a:spcBef>
              <a:buSzPct val="100000"/>
              <a:defRPr sz="135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-55" y="3"/>
            <a:ext cx="502199" cy="1139999"/>
          </a:xfrm>
          <a:prstGeom prst="rect">
            <a:avLst/>
          </a:prstGeom>
        </p:spPr>
        <p:txBody>
          <a:bodyPr lIns="68400" tIns="68400" rIns="68400" bIns="68400" anchor="b" anchorCtr="0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Skolar Sans PE Cn El" panose="00000306000000000000" pitchFamily="50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0" name="Shape 42"/>
          <p:cNvSpPr txBox="1">
            <a:spLocks noGrp="1"/>
          </p:cNvSpPr>
          <p:nvPr>
            <p:ph type="body" idx="13"/>
          </p:nvPr>
        </p:nvSpPr>
        <p:spPr>
          <a:xfrm>
            <a:off x="633319" y="3042000"/>
            <a:ext cx="1800000" cy="979200"/>
          </a:xfrm>
          <a:prstGeom prst="rect">
            <a:avLst/>
          </a:prstGeom>
        </p:spPr>
        <p:txBody>
          <a:bodyPr lIns="68400" tIns="68400" rIns="68400" bIns="68400" anchor="t" anchorCtr="0"/>
          <a:lstStyle>
            <a:lvl1pPr lvl="0" rtl="0">
              <a:spcBef>
                <a:spcPts val="0"/>
              </a:spcBef>
              <a:buClr>
                <a:srgbClr val="EA6802"/>
              </a:buClr>
              <a:buSzPct val="100000"/>
              <a:defRPr sz="1350" b="0">
                <a:solidFill>
                  <a:srgbClr val="42464D"/>
                </a:solidFill>
                <a:latin typeface="Skolar Sans PE" panose="00000500000000000000" pitchFamily="50" charset="0"/>
              </a:defRPr>
            </a:lvl1pPr>
            <a:lvl2pPr lvl="1" rtl="0">
              <a:spcBef>
                <a:spcPts val="0"/>
              </a:spcBef>
              <a:buSzPct val="100000"/>
              <a:defRPr sz="1350"/>
            </a:lvl2pPr>
            <a:lvl3pPr lvl="2" rtl="0">
              <a:spcBef>
                <a:spcPts val="0"/>
              </a:spcBef>
              <a:buSzPct val="100000"/>
              <a:defRPr sz="135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lang="cs-CZ" dirty="0" smtClean="0"/>
          </a:p>
        </p:txBody>
      </p:sp>
      <p:sp>
        <p:nvSpPr>
          <p:cNvPr id="11" name="Shape 43"/>
          <p:cNvSpPr txBox="1">
            <a:spLocks noGrp="1"/>
          </p:cNvSpPr>
          <p:nvPr>
            <p:ph type="body" idx="14"/>
          </p:nvPr>
        </p:nvSpPr>
        <p:spPr>
          <a:xfrm>
            <a:off x="2505599" y="3042000"/>
            <a:ext cx="1800000" cy="979200"/>
          </a:xfrm>
          <a:prstGeom prst="rect">
            <a:avLst/>
          </a:prstGeom>
        </p:spPr>
        <p:txBody>
          <a:bodyPr lIns="68400" tIns="68400" rIns="68400" bIns="68400" anchor="t" anchorCtr="0"/>
          <a:lstStyle>
            <a:lvl1pPr lvl="0" rtl="0">
              <a:spcBef>
                <a:spcPts val="0"/>
              </a:spcBef>
              <a:buClr>
                <a:srgbClr val="EA6802"/>
              </a:buClr>
              <a:buSzPct val="100000"/>
              <a:defRPr sz="1350">
                <a:solidFill>
                  <a:srgbClr val="42464D"/>
                </a:solidFill>
                <a:latin typeface="Skolar Sans PE" panose="00000500000000000000" pitchFamily="50" charset="0"/>
              </a:defRPr>
            </a:lvl1pPr>
            <a:lvl2pPr lvl="1" rtl="0">
              <a:spcBef>
                <a:spcPts val="0"/>
              </a:spcBef>
              <a:buSzPct val="100000"/>
              <a:defRPr sz="1350"/>
            </a:lvl2pPr>
            <a:lvl3pPr lvl="2" rtl="0">
              <a:spcBef>
                <a:spcPts val="0"/>
              </a:spcBef>
              <a:buSzPct val="100000"/>
              <a:defRPr sz="135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2" name="Shape 44"/>
          <p:cNvSpPr txBox="1">
            <a:spLocks noGrp="1"/>
          </p:cNvSpPr>
          <p:nvPr>
            <p:ph type="body" idx="15"/>
          </p:nvPr>
        </p:nvSpPr>
        <p:spPr>
          <a:xfrm>
            <a:off x="4377599" y="3042000"/>
            <a:ext cx="1800000" cy="979200"/>
          </a:xfrm>
          <a:prstGeom prst="rect">
            <a:avLst/>
          </a:prstGeom>
        </p:spPr>
        <p:txBody>
          <a:bodyPr lIns="68400" tIns="68400" rIns="68400" bIns="68400" anchor="t" anchorCtr="0"/>
          <a:lstStyle>
            <a:lvl1pPr lvl="0" rtl="0">
              <a:spcBef>
                <a:spcPts val="0"/>
              </a:spcBef>
              <a:buClr>
                <a:srgbClr val="EA6802"/>
              </a:buClr>
              <a:buSzPct val="100000"/>
              <a:defRPr sz="1350">
                <a:solidFill>
                  <a:srgbClr val="42464D"/>
                </a:solidFill>
                <a:latin typeface="Skolar Sans PE" panose="00000500000000000000" pitchFamily="50" charset="0"/>
              </a:defRPr>
            </a:lvl1pPr>
            <a:lvl2pPr lvl="1" rtl="0">
              <a:spcBef>
                <a:spcPts val="0"/>
              </a:spcBef>
              <a:buSzPct val="100000"/>
              <a:defRPr sz="1350"/>
            </a:lvl2pPr>
            <a:lvl3pPr lvl="2" rtl="0">
              <a:spcBef>
                <a:spcPts val="0"/>
              </a:spcBef>
              <a:buSzPct val="100000"/>
              <a:defRPr sz="135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32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 flipH="1">
            <a:off x="-54" y="1"/>
            <a:ext cx="5021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48" name="Shape 48"/>
          <p:cNvSpPr/>
          <p:nvPr/>
        </p:nvSpPr>
        <p:spPr>
          <a:xfrm flipH="1">
            <a:off x="-54" y="3"/>
            <a:ext cx="502199" cy="1139999"/>
          </a:xfrm>
          <a:prstGeom prst="rect">
            <a:avLst/>
          </a:prstGeom>
          <a:solidFill>
            <a:srgbClr val="EA680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33319" y="5600"/>
            <a:ext cx="3384000" cy="1139999"/>
          </a:xfrm>
          <a:prstGeom prst="rect">
            <a:avLst/>
          </a:prstGeom>
        </p:spPr>
        <p:txBody>
          <a:bodyPr lIns="68400" tIns="68400" rIns="68400" bIns="68400" anchor="b" anchorCtr="0"/>
          <a:lstStyle>
            <a:lvl1pPr lvl="0">
              <a:spcBef>
                <a:spcPts val="0"/>
              </a:spcBef>
              <a:defRPr b="1" cap="all" baseline="0">
                <a:solidFill>
                  <a:srgbClr val="EA6802"/>
                </a:solidFill>
                <a:latin typeface="Skolar Sans PE" panose="00000500000000000000" pitchFamily="50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-55" y="3"/>
            <a:ext cx="502199" cy="1139999"/>
          </a:xfrm>
          <a:prstGeom prst="rect">
            <a:avLst/>
          </a:prstGeom>
        </p:spPr>
        <p:txBody>
          <a:bodyPr lIns="68400" tIns="68400" rIns="68400" bIns="68400" anchor="b" anchorCtr="0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Skolar Sans PE Cn El" panose="00000306000000000000" pitchFamily="50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1317600" y="1501200"/>
            <a:ext cx="4572000" cy="3049200"/>
          </a:xfrm>
        </p:spPr>
        <p:txBody>
          <a:bodyPr/>
          <a:lstStyle/>
          <a:p>
            <a:pPr lvl="4"/>
            <a:endParaRPr lang="en-US" dirty="0"/>
          </a:p>
        </p:txBody>
      </p:sp>
      <p:sp>
        <p:nvSpPr>
          <p:cNvPr id="47" name="Shape 47"/>
          <p:cNvSpPr/>
          <p:nvPr/>
        </p:nvSpPr>
        <p:spPr>
          <a:xfrm flipH="1">
            <a:off x="-54" y="1"/>
            <a:ext cx="5021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48" name="Shape 48"/>
          <p:cNvSpPr/>
          <p:nvPr/>
        </p:nvSpPr>
        <p:spPr>
          <a:xfrm flipH="1">
            <a:off x="-54" y="3"/>
            <a:ext cx="502199" cy="1139999"/>
          </a:xfrm>
          <a:prstGeom prst="rect">
            <a:avLst/>
          </a:prstGeom>
          <a:solidFill>
            <a:srgbClr val="EA680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33319" y="5600"/>
            <a:ext cx="3384000" cy="1139999"/>
          </a:xfrm>
          <a:prstGeom prst="rect">
            <a:avLst/>
          </a:prstGeom>
        </p:spPr>
        <p:txBody>
          <a:bodyPr lIns="68400" tIns="68400" rIns="68400" bIns="68400" anchor="b" anchorCtr="0"/>
          <a:lstStyle>
            <a:lvl1pPr lvl="0">
              <a:spcBef>
                <a:spcPts val="0"/>
              </a:spcBef>
              <a:defRPr b="1" cap="all" baseline="0">
                <a:solidFill>
                  <a:srgbClr val="EA6802"/>
                </a:solidFill>
                <a:latin typeface="Skolar Sans PE" panose="00000500000000000000" pitchFamily="50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-55" y="3"/>
            <a:ext cx="502199" cy="1139999"/>
          </a:xfrm>
          <a:prstGeom prst="rect">
            <a:avLst/>
          </a:prstGeom>
        </p:spPr>
        <p:txBody>
          <a:bodyPr lIns="68400" tIns="68400" rIns="68400" bIns="68400" anchor="b" anchorCtr="0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Skolar Sans PE Cn El" panose="00000306000000000000" pitchFamily="50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13772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Map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 flipH="1">
            <a:off x="-54" y="1"/>
            <a:ext cx="5021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48" name="Shape 48"/>
          <p:cNvSpPr/>
          <p:nvPr/>
        </p:nvSpPr>
        <p:spPr>
          <a:xfrm flipH="1">
            <a:off x="-54" y="3"/>
            <a:ext cx="502199" cy="1139999"/>
          </a:xfrm>
          <a:prstGeom prst="rect">
            <a:avLst/>
          </a:prstGeom>
          <a:solidFill>
            <a:srgbClr val="EA680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33319" y="5600"/>
            <a:ext cx="3384000" cy="1139999"/>
          </a:xfrm>
          <a:prstGeom prst="rect">
            <a:avLst/>
          </a:prstGeom>
        </p:spPr>
        <p:txBody>
          <a:bodyPr lIns="68400" tIns="68400" rIns="68400" bIns="68400" anchor="b" anchorCtr="0"/>
          <a:lstStyle>
            <a:lvl1pPr lvl="0">
              <a:spcBef>
                <a:spcPts val="0"/>
              </a:spcBef>
              <a:defRPr b="1" cap="all" baseline="0">
                <a:solidFill>
                  <a:schemeClr val="bg1"/>
                </a:solidFill>
                <a:latin typeface="Skolar Sans PE" panose="00000500000000000000" pitchFamily="50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-55" y="3"/>
            <a:ext cx="502199" cy="1139999"/>
          </a:xfrm>
          <a:prstGeom prst="rect">
            <a:avLst/>
          </a:prstGeom>
        </p:spPr>
        <p:txBody>
          <a:bodyPr lIns="68400" tIns="68400" rIns="68400" bIns="68400" anchor="b" anchorCtr="0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Skolar Sans PE Cn El" panose="00000306000000000000" pitchFamily="50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93585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-55" y="3"/>
            <a:ext cx="502199" cy="113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algn="ctr"/>
            <a:fld id="{00000000-1234-1234-1234-123412341234}" type="slidenum">
              <a:rPr lang="en" sz="1800" smtClea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pPr algn="ctr"/>
              <a:t>‹#›</a:t>
            </a:fld>
            <a:endParaRPr lang="en" sz="1800" dirty="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15552" y="1370013"/>
            <a:ext cx="5915025" cy="3262312"/>
          </a:xfrm>
          <a:prstGeom prst="rect">
            <a:avLst/>
          </a:prstGeom>
        </p:spPr>
        <p:txBody>
          <a:bodyPr vert="horz" lIns="68400" tIns="68400" rIns="68400" bIns="68400" rtlCol="0">
            <a:normAutofit/>
          </a:bodyPr>
          <a:lstStyle/>
          <a:p>
            <a:pPr lvl="2"/>
            <a:endParaRPr lang="cs-CZ" dirty="0" smtClean="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511200" y="0"/>
            <a:ext cx="3384000" cy="1141200"/>
          </a:xfrm>
          <a:prstGeom prst="rect">
            <a:avLst/>
          </a:prstGeom>
        </p:spPr>
        <p:txBody>
          <a:bodyPr vert="horz" lIns="68400" tIns="68400" rIns="68400" bIns="6840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4" r:id="rId2"/>
    <p:sldLayoutId id="2147483651" r:id="rId3"/>
    <p:sldLayoutId id="2147483661" r:id="rId4"/>
    <p:sldLayoutId id="2147483653" r:id="rId5"/>
    <p:sldLayoutId id="2147483659" r:id="rId6"/>
    <p:sldLayoutId id="2147483654" r:id="rId7"/>
    <p:sldLayoutId id="2147483663" r:id="rId8"/>
    <p:sldLayoutId id="2147483660" r:id="rId9"/>
    <p:sldLayoutId id="2147483665" r:id="rId10"/>
    <p:sldLayoutId id="2147483666" r:id="rId11"/>
    <p:sldLayoutId id="2147483657" r:id="rId12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lang="en-US" sz="2400" b="1" i="0" u="none" strike="noStrike" cap="all" baseline="0" dirty="0">
          <a:solidFill>
            <a:srgbClr val="EA6802"/>
          </a:solidFill>
          <a:latin typeface="Skolar Sans PE" panose="00000500000000000000" pitchFamily="50" charset="0"/>
          <a:ea typeface="Californian FB" panose="0207040306080B030204" pitchFamily="18" charset="0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indent="-180000" algn="l" rtl="0">
        <a:lnSpc>
          <a:spcPct val="100000"/>
        </a:lnSpc>
        <a:spcBef>
          <a:spcPts val="0"/>
        </a:spcBef>
        <a:spcAft>
          <a:spcPts val="400"/>
        </a:spcAft>
        <a:buClr>
          <a:srgbClr val="EA6802"/>
        </a:buClr>
        <a:buFont typeface="Arial" panose="020B0604020202020204" pitchFamily="34" charset="0"/>
        <a:buChar char="•"/>
        <a:defRPr lang="cs-CZ" sz="1800" b="0" i="0" u="none" strike="noStrike" cap="none" dirty="0" smtClean="0">
          <a:solidFill>
            <a:srgbClr val="42464D"/>
          </a:solidFill>
          <a:latin typeface="Skolar Sans PE" panose="00000500000000000000" pitchFamily="50" charset="0"/>
          <a:ea typeface="Source Sans Pro"/>
          <a:cs typeface="Arial"/>
          <a:sym typeface="Source Sans Pro"/>
        </a:defRPr>
      </a:lvl1pPr>
      <a:lvl2pPr marL="360000" marR="0" lvl="1" indent="-180000" algn="l" rtl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lang="cs-CZ" sz="1800" b="0" i="0" u="none" strike="noStrike" cap="none" dirty="0" smtClean="0">
          <a:solidFill>
            <a:srgbClr val="42464D"/>
          </a:solidFill>
          <a:latin typeface="Skolar Sans PE" panose="00000500000000000000" pitchFamily="50" charset="0"/>
          <a:ea typeface="Source Sans Pro"/>
          <a:cs typeface="Arial"/>
          <a:sym typeface="Source Sans Pro"/>
        </a:defRPr>
      </a:lvl2pPr>
      <a:lvl3pPr marL="540000" marR="0" lvl="2" indent="-180000" algn="l" rtl="0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lang="cs-CZ" sz="1800" b="0" i="0" u="none" strike="noStrike" cap="none" dirty="0" smtClean="0">
          <a:solidFill>
            <a:srgbClr val="42464D"/>
          </a:solidFill>
          <a:latin typeface="Skolar Sans PE" panose="00000500000000000000" pitchFamily="50" charset="0"/>
          <a:ea typeface="Source Sans Pro"/>
          <a:cs typeface="Arial"/>
          <a:sym typeface="Source Sans Pro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1" y="2232000"/>
            <a:ext cx="4676773" cy="1159799"/>
          </a:xfrm>
        </p:spPr>
        <p:txBody>
          <a:bodyPr lIns="68400" tIns="68400" rIns="68400" bIns="68400">
            <a:noAutofit/>
          </a:bodyPr>
          <a:lstStyle/>
          <a:p>
            <a:r>
              <a:rPr lang="en-US" sz="3600" dirty="0" smtClean="0"/>
              <a:t>Using </a:t>
            </a:r>
            <a:br>
              <a:rPr lang="en-US" sz="3600" dirty="0" smtClean="0"/>
            </a:br>
            <a:r>
              <a:rPr lang="en-US" sz="3600" dirty="0" smtClean="0"/>
              <a:t>WEB Analytics </a:t>
            </a:r>
            <a:br>
              <a:rPr lang="en-US" sz="3600" dirty="0" smtClean="0"/>
            </a:br>
            <a:r>
              <a:rPr lang="en-US" sz="3600" dirty="0" smtClean="0"/>
              <a:t>for </a:t>
            </a:r>
            <a:br>
              <a:rPr lang="en-US" sz="3600" dirty="0" smtClean="0"/>
            </a:br>
            <a:r>
              <a:rPr lang="en-US" sz="3600" dirty="0" smtClean="0"/>
              <a:t>editorial decisions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lIns="68400" tIns="68400" rIns="68400" bIns="68400"/>
          <a:lstStyle/>
          <a:p>
            <a:r>
              <a:rPr lang="en-US" b="1" dirty="0" smtClean="0">
                <a:solidFill>
                  <a:srgbClr val="636972"/>
                </a:solidFill>
              </a:rPr>
              <a:t>September 12, </a:t>
            </a:r>
            <a:r>
              <a:rPr lang="en-US" b="1" dirty="0">
                <a:solidFill>
                  <a:srgbClr val="636972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5866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318" y="5600"/>
            <a:ext cx="6224682" cy="1139999"/>
          </a:xfrm>
        </p:spPr>
        <p:txBody>
          <a:bodyPr/>
          <a:lstStyle/>
          <a:p>
            <a:r>
              <a:rPr lang="en-US" dirty="0" smtClean="0"/>
              <a:t>Is the website ATTRACTING new audiences?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/>
              <a:pPr/>
              <a:t>10</a:t>
            </a:fld>
            <a:endParaRPr lang="e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18" y="1140003"/>
            <a:ext cx="5167407" cy="384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318" y="5600"/>
            <a:ext cx="6224681" cy="1139999"/>
          </a:xfrm>
        </p:spPr>
        <p:txBody>
          <a:bodyPr/>
          <a:lstStyle/>
          <a:p>
            <a:r>
              <a:rPr lang="en-US" dirty="0" smtClean="0"/>
              <a:t>Where are visitors located?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/>
              <a:pPr/>
              <a:t>11</a:t>
            </a:fld>
            <a:endParaRPr lang="en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255" y="1140002"/>
            <a:ext cx="4783114" cy="3590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036" b="4135"/>
          <a:stretch/>
        </p:blipFill>
        <p:spPr>
          <a:xfrm>
            <a:off x="4505325" y="1343025"/>
            <a:ext cx="2209964" cy="306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318" y="5600"/>
            <a:ext cx="6224682" cy="1139999"/>
          </a:xfrm>
        </p:spPr>
        <p:txBody>
          <a:bodyPr>
            <a:normAutofit/>
          </a:bodyPr>
          <a:lstStyle/>
          <a:p>
            <a:r>
              <a:rPr lang="en-US" dirty="0" smtClean="0"/>
              <a:t>HOW IMPORTANT is TRAFFIC FROM SOCIAL NETWORKS?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/>
              <a:pPr/>
              <a:t>12</a:t>
            </a:fld>
            <a:endParaRPr lang="en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45" y="1140003"/>
            <a:ext cx="4861540" cy="378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127" y="2612517"/>
            <a:ext cx="2557462" cy="230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633318" y="5600"/>
            <a:ext cx="6016863" cy="1139999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b="1" cap="all" dirty="0" smtClean="0">
                <a:latin typeface="Skolar Sans PE" panose="00000500000000000000" pitchFamily="50" charset="0"/>
              </a:rPr>
              <a:t>Metrics: What is meaningful and useful to make decisions?</a:t>
            </a:r>
            <a:endParaRPr lang="en" b="1" cap="all" dirty="0">
              <a:latin typeface="Skolar Sans PE" panose="00000500000000000000" pitchFamily="50" charset="0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4294967295"/>
          </p:nvPr>
        </p:nvSpPr>
        <p:spPr>
          <a:xfrm>
            <a:off x="633318" y="1538078"/>
            <a:ext cx="6224682" cy="3387899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lvl="1">
              <a:spcAft>
                <a:spcPts val="400"/>
              </a:spcAft>
              <a:buClr>
                <a:srgbClr val="EA6802"/>
              </a:buClr>
            </a:pPr>
            <a:r>
              <a:rPr lang="en-US" dirty="0" smtClean="0"/>
              <a:t>Strong quantitative </a:t>
            </a:r>
            <a:r>
              <a:rPr lang="en-US" dirty="0"/>
              <a:t>metrics:</a:t>
            </a:r>
          </a:p>
          <a:p>
            <a:pPr marL="649224" lvl="2" indent="-285750">
              <a:buClr>
                <a:srgbClr val="EA6802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Audio/Video plays – show consumption of the multimedia offerings </a:t>
            </a:r>
          </a:p>
          <a:p>
            <a:pPr marL="649224" lvl="2" indent="-285750">
              <a:buClr>
                <a:srgbClr val="EA6802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Measure time spent watching / listening</a:t>
            </a:r>
          </a:p>
          <a:p>
            <a:pPr marL="649224" lvl="2" indent="-285750">
              <a:buClr>
                <a:srgbClr val="EA6802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Percentage of material watched / listened to</a:t>
            </a:r>
          </a:p>
          <a:p>
            <a:pPr lvl="1">
              <a:spcAft>
                <a:spcPts val="400"/>
              </a:spcAft>
              <a:buClr>
                <a:srgbClr val="EA6802"/>
              </a:buClr>
            </a:pPr>
            <a:r>
              <a:rPr lang="en-US" dirty="0"/>
              <a:t>Can be broken down by other </a:t>
            </a:r>
            <a:r>
              <a:rPr lang="en-US" dirty="0" smtClean="0"/>
              <a:t>categories:</a:t>
            </a:r>
            <a:endParaRPr lang="en-US" dirty="0"/>
          </a:p>
          <a:p>
            <a:pPr marL="649224" lvl="2" indent="-285750">
              <a:buClr>
                <a:srgbClr val="EA6802"/>
              </a:buClr>
              <a:buFont typeface="Courier New" panose="02070309020205020404" pitchFamily="49" charset="0"/>
              <a:buChar char="o"/>
            </a:pPr>
            <a:r>
              <a:rPr lang="en-US" sz="1400" dirty="0" smtClean="0"/>
              <a:t>By </a:t>
            </a:r>
            <a:r>
              <a:rPr lang="en-US" sz="1400" dirty="0"/>
              <a:t>content (audio, video, live program, title)</a:t>
            </a:r>
          </a:p>
          <a:p>
            <a:pPr marL="649224" lvl="2" indent="-285750">
              <a:buClr>
                <a:srgbClr val="EA6802"/>
              </a:buClr>
              <a:buFont typeface="Courier New" panose="02070309020205020404" pitchFamily="49" charset="0"/>
              <a:buChar char="o"/>
            </a:pPr>
            <a:r>
              <a:rPr lang="en-US" sz="1400" dirty="0" smtClean="0"/>
              <a:t>By </a:t>
            </a:r>
            <a:r>
              <a:rPr lang="en-US" sz="1400" dirty="0"/>
              <a:t>source of traffic (direct, referred from search engines, from social networks, partner websites)</a:t>
            </a:r>
          </a:p>
          <a:p>
            <a:pPr marL="649224" lvl="2" indent="-285750">
              <a:buClr>
                <a:srgbClr val="EA6802"/>
              </a:buClr>
              <a:buFont typeface="Courier New" panose="02070309020205020404" pitchFamily="49" charset="0"/>
              <a:buChar char="o"/>
            </a:pPr>
            <a:r>
              <a:rPr lang="en-US" sz="1400" dirty="0" smtClean="0"/>
              <a:t>By </a:t>
            </a:r>
            <a:r>
              <a:rPr lang="en-US" sz="1400" dirty="0"/>
              <a:t>demographics (country, city, time of the day, week)</a:t>
            </a:r>
          </a:p>
          <a:p>
            <a:pPr marL="649224" lvl="2" indent="-285750">
              <a:buClr>
                <a:srgbClr val="EA6802"/>
              </a:buClr>
              <a:buFont typeface="Courier New" panose="02070309020205020404" pitchFamily="49" charset="0"/>
              <a:buChar char="o"/>
            </a:pPr>
            <a:r>
              <a:rPr lang="en-US" sz="1400" dirty="0" smtClean="0"/>
              <a:t>By </a:t>
            </a:r>
            <a:r>
              <a:rPr lang="en-US" sz="1400" dirty="0"/>
              <a:t>other factors: device type (mobile, desktop), network, connection type, etc.</a:t>
            </a:r>
          </a:p>
          <a:p>
            <a:pPr lvl="1" indent="0">
              <a:buClr>
                <a:srgbClr val="EA6802"/>
              </a:buClr>
              <a:buNone/>
            </a:pPr>
            <a:endParaRPr lang="en-US" sz="1600" dirty="0"/>
          </a:p>
          <a:p>
            <a:pPr>
              <a:buNone/>
            </a:pPr>
            <a:endParaRPr dirty="0"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fld id="{00000000-1234-1234-1234-123412341234}" type="slidenum">
              <a:rPr lang="en" sz="2000"/>
              <a:pPr/>
              <a:t>13</a:t>
            </a:fld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41287538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consumption by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/>
              <a:pPr/>
              <a:t>14</a:t>
            </a:fld>
            <a:endParaRPr lang="en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319" y="1216202"/>
            <a:ext cx="5801920" cy="2822398"/>
          </a:xfrm>
          <a:prstGeom prst="rect">
            <a:avLst/>
          </a:prstGeom>
        </p:spPr>
      </p:pic>
      <p:sp>
        <p:nvSpPr>
          <p:cNvPr id="7" name="Shape 184"/>
          <p:cNvSpPr txBox="1">
            <a:spLocks/>
          </p:cNvSpPr>
          <p:nvPr/>
        </p:nvSpPr>
        <p:spPr>
          <a:xfrm>
            <a:off x="633319" y="4261603"/>
            <a:ext cx="5553075" cy="7485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A6802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1pPr>
            <a:lvl2pPr marL="360000" marR="0" lvl="1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2pPr>
            <a:lvl3pPr marL="540000" marR="0" lvl="2" indent="-180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dirty="0" smtClean="0"/>
              <a:t>Which videos were viewed most in the past month?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 smtClean="0"/>
              <a:t>How much of the video was consumed?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3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consumption over time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/>
              <a:pPr/>
              <a:t>15</a:t>
            </a:fld>
            <a:endParaRPr lang="en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319" y="1225727"/>
            <a:ext cx="5386481" cy="3798716"/>
          </a:xfrm>
          <a:prstGeom prst="rect">
            <a:avLst/>
          </a:prstGeom>
        </p:spPr>
      </p:pic>
      <p:sp>
        <p:nvSpPr>
          <p:cNvPr id="7" name="Shape 184"/>
          <p:cNvSpPr txBox="1">
            <a:spLocks/>
          </p:cNvSpPr>
          <p:nvPr/>
        </p:nvSpPr>
        <p:spPr>
          <a:xfrm>
            <a:off x="5010151" y="1530528"/>
            <a:ext cx="1733550" cy="34939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A6802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1pPr>
            <a:lvl2pPr marL="360000" marR="0" lvl="1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2pPr>
            <a:lvl3pPr marL="540000" marR="0" lvl="2" indent="-180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1600" dirty="0" smtClean="0"/>
              <a:t>When did the video spike? </a:t>
            </a:r>
          </a:p>
          <a:p>
            <a:pPr>
              <a:buFontTx/>
              <a:buChar char="-"/>
            </a:pPr>
            <a:r>
              <a:rPr lang="en-US" sz="1400" dirty="0" smtClean="0"/>
              <a:t>Day of the week</a:t>
            </a:r>
          </a:p>
          <a:p>
            <a:pPr>
              <a:buFontTx/>
              <a:buChar char="-"/>
            </a:pPr>
            <a:r>
              <a:rPr lang="en-US" sz="1400" dirty="0" smtClean="0"/>
              <a:t>Time of the day</a:t>
            </a:r>
          </a:p>
          <a:p>
            <a:pPr indent="0">
              <a:buNone/>
            </a:pPr>
            <a:endParaRPr lang="en-US" sz="1600" dirty="0" smtClean="0"/>
          </a:p>
          <a:p>
            <a:pPr indent="0">
              <a:buNone/>
            </a:pPr>
            <a:r>
              <a:rPr lang="en-US" sz="1600" dirty="0" smtClean="0"/>
              <a:t>Is it still popular?</a:t>
            </a:r>
          </a:p>
          <a:p>
            <a:pPr indent="0">
              <a:buNone/>
            </a:pPr>
            <a:r>
              <a:rPr lang="en-US" sz="1600" dirty="0" smtClean="0"/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600" i="1" dirty="0" smtClean="0"/>
              <a:t>Some videos live just 1 day. Others attract audiences for days or even weeks.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807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633318" y="5600"/>
            <a:ext cx="6016863" cy="1139999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b="1" cap="all" dirty="0" smtClean="0">
                <a:latin typeface="Skolar Sans PE" panose="00000500000000000000" pitchFamily="50" charset="0"/>
              </a:rPr>
              <a:t>Metrics: What is meaningful and useful to make decisions?</a:t>
            </a:r>
            <a:endParaRPr lang="en" b="1" cap="all" dirty="0">
              <a:latin typeface="Skolar Sans PE" panose="00000500000000000000" pitchFamily="50" charset="0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4294967295"/>
          </p:nvPr>
        </p:nvSpPr>
        <p:spPr>
          <a:xfrm>
            <a:off x="633318" y="1538078"/>
            <a:ext cx="6224682" cy="3387899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lvl="1">
              <a:spcAft>
                <a:spcPts val="400"/>
              </a:spcAft>
              <a:buClr>
                <a:srgbClr val="EA6802"/>
              </a:buClr>
            </a:pPr>
            <a:r>
              <a:rPr lang="en-US" dirty="0" smtClean="0"/>
              <a:t>Strong qualitative  </a:t>
            </a:r>
            <a:r>
              <a:rPr lang="en-US" dirty="0"/>
              <a:t>metrics:</a:t>
            </a:r>
          </a:p>
          <a:p>
            <a:pPr marL="649224" lvl="2" indent="-285750">
              <a:buClr>
                <a:srgbClr val="EA6802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Bounce rate – percent of one-page visits of the top landing page</a:t>
            </a:r>
          </a:p>
          <a:p>
            <a:pPr marL="825750" lvl="2" indent="-285750">
              <a:buClr>
                <a:srgbClr val="EA6802"/>
              </a:buClr>
              <a:buFont typeface="Wingdings" panose="05000000000000000000" pitchFamily="2" charset="2"/>
              <a:buChar char="v"/>
            </a:pPr>
            <a:r>
              <a:rPr lang="en-US" sz="1300" dirty="0" smtClean="0"/>
              <a:t>Are visitors leaving after reading just one page (high bounce rate) </a:t>
            </a:r>
          </a:p>
          <a:p>
            <a:pPr marL="825750" lvl="2" indent="-285750">
              <a:buClr>
                <a:srgbClr val="EA6802"/>
              </a:buClr>
              <a:buFont typeface="Wingdings" panose="05000000000000000000" pitchFamily="2" charset="2"/>
              <a:buChar char="v"/>
            </a:pPr>
            <a:r>
              <a:rPr lang="en-US" sz="1300" dirty="0" smtClean="0"/>
              <a:t>Are they clicking other content available (low bounce rate)</a:t>
            </a:r>
          </a:p>
          <a:p>
            <a:pPr marL="649224" lvl="2" indent="-285750">
              <a:buClr>
                <a:srgbClr val="EA6802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Pages per visit</a:t>
            </a:r>
          </a:p>
          <a:p>
            <a:pPr marL="825750" lvl="2" indent="-285750">
              <a:buClr>
                <a:srgbClr val="EA6802"/>
              </a:buClr>
              <a:buFont typeface="Wingdings" panose="05000000000000000000" pitchFamily="2" charset="2"/>
              <a:buChar char="v"/>
            </a:pPr>
            <a:r>
              <a:rPr lang="en-US" sz="1300" dirty="0"/>
              <a:t>How much content visitors consume during one visit</a:t>
            </a:r>
          </a:p>
          <a:p>
            <a:pPr marL="649224" lvl="2" indent="-285750">
              <a:buClr>
                <a:srgbClr val="EA6802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Visit duration – average time spent on the site</a:t>
            </a:r>
          </a:p>
          <a:p>
            <a:pPr marL="825750" lvl="2" indent="-285750">
              <a:buClr>
                <a:srgbClr val="EA6802"/>
              </a:buClr>
              <a:buFont typeface="Wingdings" panose="05000000000000000000" pitchFamily="2" charset="2"/>
              <a:buChar char="v"/>
            </a:pPr>
            <a:r>
              <a:rPr lang="en-US" sz="1300" dirty="0"/>
              <a:t>Did user stayed around the website for a reasonable time to consume content?</a:t>
            </a:r>
          </a:p>
          <a:p>
            <a:pPr marL="825750" lvl="2" indent="-285750">
              <a:buClr>
                <a:srgbClr val="EA6802"/>
              </a:buClr>
              <a:buFont typeface="Wingdings" panose="05000000000000000000" pitchFamily="2" charset="2"/>
              <a:buChar char="v"/>
            </a:pPr>
            <a:r>
              <a:rPr lang="en-US" sz="1300" dirty="0"/>
              <a:t>For how long they watched and listened available content? 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fld id="{00000000-1234-1234-1234-123412341234}" type="slidenum">
              <a:rPr lang="en" sz="2000"/>
              <a:pPr/>
              <a:t>16</a:t>
            </a:fld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25688686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318" y="5600"/>
            <a:ext cx="6224681" cy="1139999"/>
          </a:xfrm>
        </p:spPr>
        <p:txBody>
          <a:bodyPr/>
          <a:lstStyle/>
          <a:p>
            <a:r>
              <a:rPr lang="en-US" dirty="0" smtClean="0"/>
              <a:t>Long viewing time</a:t>
            </a:r>
            <a:r>
              <a:rPr lang="en-US" dirty="0"/>
              <a:t>, </a:t>
            </a:r>
            <a:r>
              <a:rPr lang="en-US" dirty="0" smtClean="0"/>
              <a:t>high bounce rate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/>
              <a:pPr/>
              <a:t>17</a:t>
            </a:fld>
            <a:endParaRPr lang="en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3319" y="1140002"/>
            <a:ext cx="4453031" cy="39107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0575" y="4267201"/>
            <a:ext cx="123825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52975" y="4276727"/>
            <a:ext cx="333375" cy="1428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38575" y="4267201"/>
            <a:ext cx="428625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184"/>
          <p:cNvSpPr txBox="1">
            <a:spLocks/>
          </p:cNvSpPr>
          <p:nvPr/>
        </p:nvSpPr>
        <p:spPr>
          <a:xfrm>
            <a:off x="5217525" y="1240756"/>
            <a:ext cx="1564275" cy="368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A6802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1pPr>
            <a:lvl2pPr marL="360000" marR="0" lvl="1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2pPr>
            <a:lvl3pPr marL="540000" marR="0" lvl="2" indent="-180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1600" b="1" dirty="0" smtClean="0"/>
              <a:t>Analyze several metrics at once</a:t>
            </a:r>
          </a:p>
          <a:p>
            <a:pPr>
              <a:buFont typeface="Arial" panose="020B0604020202020204" pitchFamily="34" charset="0"/>
              <a:buNone/>
            </a:pPr>
            <a:endParaRPr lang="en-US" sz="1600" dirty="0" smtClean="0"/>
          </a:p>
          <a:p>
            <a:pPr>
              <a:buFont typeface="Arial" panose="020B0604020202020204" pitchFamily="34" charset="0"/>
              <a:buNone/>
            </a:pPr>
            <a:r>
              <a:rPr lang="en-US" sz="1600" i="1" dirty="0" smtClean="0"/>
              <a:t>Long visit duration and high bounce rate</a:t>
            </a:r>
          </a:p>
          <a:p>
            <a:pPr>
              <a:buFont typeface="Arial" panose="020B0604020202020204" pitchFamily="34" charset="0"/>
              <a:buNone/>
            </a:pPr>
            <a:endParaRPr lang="en-US" sz="1600" dirty="0" smtClean="0"/>
          </a:p>
          <a:p>
            <a:pPr>
              <a:buFont typeface="Arial" panose="020B0604020202020204" pitchFamily="34" charset="0"/>
              <a:buNone/>
            </a:pPr>
            <a:r>
              <a:rPr lang="en-US" sz="1600" dirty="0" smtClean="0"/>
              <a:t>A lot of users viewed the article for quite a long time, but majority left the website right after watching. </a:t>
            </a:r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8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318" y="5600"/>
            <a:ext cx="6224682" cy="1139999"/>
          </a:xfrm>
        </p:spPr>
        <p:txBody>
          <a:bodyPr>
            <a:normAutofit/>
          </a:bodyPr>
          <a:lstStyle/>
          <a:p>
            <a:r>
              <a:rPr lang="en-US" dirty="0" smtClean="0"/>
              <a:t>VK USERS MOST Numerous, but not dedicated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/>
              <a:pPr/>
              <a:t>18</a:t>
            </a:fld>
            <a:endParaRPr lang="en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3115" y="1219200"/>
            <a:ext cx="3952210" cy="37775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4133850"/>
            <a:ext cx="857250" cy="276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33825" y="4133850"/>
            <a:ext cx="571500" cy="276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62125" y="4133850"/>
            <a:ext cx="590550" cy="2762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184"/>
          <p:cNvSpPr txBox="1">
            <a:spLocks/>
          </p:cNvSpPr>
          <p:nvPr/>
        </p:nvSpPr>
        <p:spPr>
          <a:xfrm>
            <a:off x="4819649" y="1219200"/>
            <a:ext cx="1800226" cy="3709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A6802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1pPr>
            <a:lvl2pPr marL="360000" marR="0" lvl="1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2pPr>
            <a:lvl3pPr marL="540000" marR="0" lvl="2" indent="-180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1600" b="1" dirty="0" smtClean="0"/>
              <a:t>Analyze several metrics at once</a:t>
            </a:r>
            <a:endParaRPr lang="en-US" sz="1600" dirty="0" smtClean="0"/>
          </a:p>
          <a:p>
            <a:pPr>
              <a:buFont typeface="Arial" panose="020B0604020202020204" pitchFamily="34" charset="0"/>
              <a:buNone/>
            </a:pPr>
            <a:r>
              <a:rPr lang="en-US" sz="1600" dirty="0" smtClean="0"/>
              <a:t>This article has a lot of page views, but 95% of users that came from VK leave the website after reading it.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600" dirty="0" smtClean="0"/>
              <a:t>Those referred from Google are more likely to stay and read further content.</a:t>
            </a:r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b="1" cap="all" dirty="0" smtClean="0">
                <a:latin typeface="Skolar Sans PE" panose="00000500000000000000" pitchFamily="50" charset="0"/>
              </a:rPr>
              <a:t>Metrics: Weak and not meaningful</a:t>
            </a:r>
            <a:endParaRPr lang="en" b="1" cap="all" dirty="0">
              <a:latin typeface="Skolar Sans PE" panose="00000500000000000000" pitchFamily="50" charset="0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fld id="{00000000-1234-1234-1234-123412341234}" type="slidenum">
              <a:rPr lang="en" sz="2000"/>
              <a:pPr/>
              <a:t>19</a:t>
            </a:fld>
            <a:endParaRPr lang="en" sz="2000" dirty="0"/>
          </a:p>
        </p:txBody>
      </p:sp>
      <p:sp>
        <p:nvSpPr>
          <p:cNvPr id="113" name="Shape 11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en-US" dirty="0"/>
              <a:t>Weak </a:t>
            </a:r>
            <a:r>
              <a:rPr lang="en-US" dirty="0" smtClean="0"/>
              <a:t>metrics:</a:t>
            </a:r>
          </a:p>
          <a:p>
            <a:pPr lvl="1">
              <a:buClr>
                <a:srgbClr val="EA6802"/>
              </a:buClr>
            </a:pPr>
            <a:r>
              <a:rPr lang="en-US" sz="1700" dirty="0" smtClean="0"/>
              <a:t>Unique </a:t>
            </a:r>
            <a:r>
              <a:rPr lang="en-US" sz="1700" dirty="0"/>
              <a:t>visitors </a:t>
            </a:r>
          </a:p>
          <a:p>
            <a:pPr marL="720000" lvl="2">
              <a:buClr>
                <a:srgbClr val="EA6802"/>
              </a:buClr>
            </a:pPr>
            <a:r>
              <a:rPr lang="en-US" sz="1400" dirty="0" smtClean="0"/>
              <a:t>Based </a:t>
            </a:r>
            <a:r>
              <a:rPr lang="en-US" sz="1400" dirty="0"/>
              <a:t>on computer IP </a:t>
            </a:r>
            <a:r>
              <a:rPr lang="en-US" sz="1400" dirty="0" smtClean="0"/>
              <a:t>/cookie / browser</a:t>
            </a:r>
            <a:endParaRPr lang="en-US" sz="1400" dirty="0"/>
          </a:p>
          <a:p>
            <a:pPr marL="720000" lvl="2">
              <a:buClr>
                <a:srgbClr val="EA6802"/>
              </a:buClr>
            </a:pPr>
            <a:r>
              <a:rPr lang="en-US" sz="1400" dirty="0" smtClean="0"/>
              <a:t>Easy </a:t>
            </a:r>
            <a:r>
              <a:rPr lang="en-US" sz="1400" dirty="0"/>
              <a:t>to under or over count (one device and multiple </a:t>
            </a:r>
            <a:r>
              <a:rPr lang="en-US" sz="1400" dirty="0" smtClean="0"/>
              <a:t>users/browsers/apps, </a:t>
            </a:r>
            <a:r>
              <a:rPr lang="en-US" sz="1400" dirty="0"/>
              <a:t>one </a:t>
            </a:r>
            <a:r>
              <a:rPr lang="en-US" sz="1400" dirty="0" smtClean="0"/>
              <a:t>user </a:t>
            </a:r>
            <a:r>
              <a:rPr lang="en-US" sz="1400" dirty="0"/>
              <a:t>and multiple </a:t>
            </a:r>
            <a:r>
              <a:rPr lang="en-US" sz="1400" dirty="0" smtClean="0"/>
              <a:t>devices/browsers/apps)</a:t>
            </a:r>
            <a:endParaRPr lang="en-US" sz="1400" dirty="0"/>
          </a:p>
          <a:p>
            <a:pPr marL="540000" lvl="1">
              <a:buClr>
                <a:srgbClr val="EA6802"/>
              </a:buClr>
            </a:pPr>
            <a:r>
              <a:rPr lang="en-US" sz="1600" dirty="0"/>
              <a:t>Number of fans, reach (on social networks) </a:t>
            </a:r>
          </a:p>
          <a:p>
            <a:pPr marL="720000" lvl="2">
              <a:buClr>
                <a:srgbClr val="EA6802"/>
              </a:buClr>
            </a:pPr>
            <a:r>
              <a:rPr lang="en-US" sz="1400" dirty="0" smtClean="0"/>
              <a:t>Are </a:t>
            </a:r>
            <a:r>
              <a:rPr lang="en-US" sz="1400" dirty="0"/>
              <a:t>those fans engaging / interacting with the content? </a:t>
            </a:r>
          </a:p>
          <a:p>
            <a:pPr marL="720000" lvl="2">
              <a:buClr>
                <a:srgbClr val="EA6802"/>
              </a:buClr>
            </a:pPr>
            <a:r>
              <a:rPr lang="en-US" sz="1400" dirty="0"/>
              <a:t>Did they read the content or were just exposed to it?</a:t>
            </a:r>
          </a:p>
          <a:p>
            <a:pPr marL="540000" lvl="1">
              <a:buClr>
                <a:srgbClr val="EA6802"/>
              </a:buClr>
            </a:pPr>
            <a:r>
              <a:rPr lang="en-US" sz="1600" dirty="0"/>
              <a:t>App downloads </a:t>
            </a:r>
          </a:p>
          <a:p>
            <a:pPr marL="720000" lvl="2">
              <a:buClr>
                <a:srgbClr val="EA6802"/>
              </a:buClr>
            </a:pPr>
            <a:r>
              <a:rPr lang="en-US" sz="1400" dirty="0"/>
              <a:t>Are they using the app? </a:t>
            </a:r>
            <a:endParaRPr lang="en-US" sz="1400" dirty="0" smtClean="0"/>
          </a:p>
          <a:p>
            <a:pPr marL="720000" lvl="2">
              <a:buClr>
                <a:srgbClr val="EA6802"/>
              </a:buClr>
            </a:pPr>
            <a:r>
              <a:rPr lang="en-US" sz="1400" dirty="0" smtClean="0"/>
              <a:t>How often they launch the app? </a:t>
            </a:r>
            <a:endParaRPr lang="en-US" sz="1400" dirty="0"/>
          </a:p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87538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/>
              <a:pPr/>
              <a:t>2</a:t>
            </a:fld>
            <a:endParaRPr lang="en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-342900">
              <a:buFont typeface="+mj-lt"/>
              <a:buAutoNum type="arabicPeriod"/>
            </a:pPr>
            <a:r>
              <a:rPr lang="en-US" dirty="0" smtClean="0"/>
              <a:t>Training objectives</a:t>
            </a:r>
          </a:p>
          <a:p>
            <a:pPr marL="114300" indent="-342900">
              <a:buFont typeface="+mj-lt"/>
              <a:buAutoNum type="arabicPeriod"/>
            </a:pPr>
            <a:r>
              <a:rPr lang="en-US" dirty="0" smtClean="0"/>
              <a:t>Definitions and metrics</a:t>
            </a:r>
          </a:p>
          <a:p>
            <a:pPr marL="114300" indent="-342900">
              <a:buFont typeface="+mj-lt"/>
              <a:buAutoNum type="arabicPeriod"/>
            </a:pPr>
            <a:r>
              <a:rPr lang="en-US" dirty="0" smtClean="0"/>
              <a:t>Data and analysis</a:t>
            </a:r>
          </a:p>
          <a:p>
            <a:pPr marL="114300" indent="-342900">
              <a:buFont typeface="+mj-lt"/>
              <a:buAutoNum type="arabicPeriod"/>
            </a:pPr>
            <a:r>
              <a:rPr lang="en-US" dirty="0" smtClean="0"/>
              <a:t>Audience </a:t>
            </a:r>
          </a:p>
          <a:p>
            <a:pPr marL="114300" indent="-342900">
              <a:buFont typeface="+mj-lt"/>
              <a:buAutoNum type="arabicPeriod"/>
            </a:pPr>
            <a:r>
              <a:rPr lang="en-US" dirty="0" smtClean="0"/>
              <a:t>Usage Examples</a:t>
            </a:r>
          </a:p>
          <a:p>
            <a:pPr marL="114300" indent="-342900">
              <a:buFont typeface="+mj-lt"/>
              <a:buAutoNum type="arabicPeriod"/>
            </a:pPr>
            <a:r>
              <a:rPr lang="en-US" dirty="0" smtClean="0"/>
              <a:t>Questions?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88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b="1" cap="all" dirty="0" smtClean="0">
                <a:latin typeface="Skolar Sans PE" panose="00000500000000000000" pitchFamily="50" charset="0"/>
              </a:rPr>
              <a:t>Data Tracking </a:t>
            </a:r>
            <a:endParaRPr lang="en" b="1" cap="all" dirty="0">
              <a:latin typeface="Skolar Sans PE" panose="00000500000000000000" pitchFamily="50" charset="0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fld id="{00000000-1234-1234-1234-123412341234}" type="slidenum">
              <a:rPr lang="en" sz="2000"/>
              <a:pPr/>
              <a:t>20</a:t>
            </a:fld>
            <a:endParaRPr lang="en" sz="2000" dirty="0"/>
          </a:p>
        </p:txBody>
      </p:sp>
      <p:sp>
        <p:nvSpPr>
          <p:cNvPr id="113" name="Shape 113"/>
          <p:cNvSpPr txBox="1">
            <a:spLocks noGrp="1"/>
          </p:cNvSpPr>
          <p:nvPr>
            <p:ph idx="1"/>
          </p:nvPr>
        </p:nvSpPr>
        <p:spPr>
          <a:xfrm>
            <a:off x="633318" y="1140002"/>
            <a:ext cx="5767200" cy="33876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en-US" dirty="0"/>
              <a:t>Regularly tracking data to make important decisions</a:t>
            </a:r>
          </a:p>
          <a:p>
            <a:pPr lvl="1"/>
            <a:r>
              <a:rPr lang="en-US" sz="1600" dirty="0" smtClean="0"/>
              <a:t>W</a:t>
            </a:r>
            <a:r>
              <a:rPr lang="en" sz="1600" dirty="0" smtClean="0"/>
              <a:t>eekly/monthly/annualy tracking to see trends</a:t>
            </a:r>
          </a:p>
          <a:p>
            <a:pPr lvl="1"/>
            <a:r>
              <a:rPr lang="en-US" sz="1600" dirty="0" smtClean="0"/>
              <a:t>D</a:t>
            </a:r>
            <a:r>
              <a:rPr lang="en" sz="1600" dirty="0" smtClean="0"/>
              <a:t>aily real-time watching to make ad-hoc editorial decisions</a:t>
            </a:r>
          </a:p>
          <a:p>
            <a:r>
              <a:rPr lang="en" dirty="0"/>
              <a:t>Analyzing spikes</a:t>
            </a:r>
          </a:p>
          <a:p>
            <a:pPr lvl="1"/>
            <a:r>
              <a:rPr lang="en" sz="1600" dirty="0" smtClean="0"/>
              <a:t>One-time event </a:t>
            </a:r>
          </a:p>
          <a:p>
            <a:pPr lvl="1"/>
            <a:r>
              <a:rPr lang="en" sz="1600" dirty="0" smtClean="0"/>
              <a:t>Launch of new section / program</a:t>
            </a:r>
          </a:p>
          <a:p>
            <a:pPr lvl="1"/>
            <a:r>
              <a:rPr lang="en" sz="1600" dirty="0"/>
              <a:t>Paid </a:t>
            </a:r>
            <a:r>
              <a:rPr lang="en" sz="1600" dirty="0" smtClean="0"/>
              <a:t>advertisement</a:t>
            </a:r>
          </a:p>
          <a:p>
            <a:pPr lvl="1"/>
            <a:r>
              <a:rPr lang="en" sz="1600" dirty="0" smtClean="0"/>
              <a:t>Technical </a:t>
            </a:r>
            <a:r>
              <a:rPr lang="en" sz="1600" dirty="0"/>
              <a:t>problem</a:t>
            </a:r>
          </a:p>
          <a:p>
            <a:r>
              <a:rPr lang="en" dirty="0" smtClean="0"/>
              <a:t>Spike in referred traffic </a:t>
            </a:r>
          </a:p>
          <a:p>
            <a:pPr lvl="1">
              <a:spcBef>
                <a:spcPts val="0"/>
              </a:spcBef>
            </a:pPr>
            <a:r>
              <a:rPr lang="en" sz="1600" dirty="0" smtClean="0"/>
              <a:t>An influential shared content on social network, viral content</a:t>
            </a:r>
          </a:p>
          <a:p>
            <a:pPr lvl="1">
              <a:spcBef>
                <a:spcPts val="0"/>
              </a:spcBef>
            </a:pPr>
            <a:r>
              <a:rPr lang="en" sz="1600" dirty="0" smtClean="0"/>
              <a:t>New </a:t>
            </a:r>
            <a:r>
              <a:rPr lang="en-US" sz="1600" dirty="0"/>
              <a:t>partner </a:t>
            </a:r>
            <a:r>
              <a:rPr lang="en-US" sz="1600" dirty="0" smtClean="0"/>
              <a:t>site for </a:t>
            </a:r>
            <a:r>
              <a:rPr lang="en" sz="1600" dirty="0" smtClean="0"/>
              <a:t>content exchange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O</a:t>
            </a:r>
            <a:r>
              <a:rPr lang="en" sz="1600" dirty="0" smtClean="0"/>
              <a:t>ther reasons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9398318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in visits from Ukraine!!??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/>
              <a:pPr/>
              <a:t>21</a:t>
            </a:fld>
            <a:endParaRPr lang="en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44" y="1140002"/>
            <a:ext cx="4688982" cy="3783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124" y="3533607"/>
            <a:ext cx="2714625" cy="1546048"/>
          </a:xfrm>
          <a:prstGeom prst="rect">
            <a:avLst/>
          </a:prstGeom>
        </p:spPr>
      </p:pic>
      <p:sp>
        <p:nvSpPr>
          <p:cNvPr id="7" name="Shape 184"/>
          <p:cNvSpPr txBox="1">
            <a:spLocks/>
          </p:cNvSpPr>
          <p:nvPr/>
        </p:nvSpPr>
        <p:spPr>
          <a:xfrm>
            <a:off x="5314949" y="1140002"/>
            <a:ext cx="1438276" cy="28414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A6802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1pPr>
            <a:lvl2pPr marL="360000" marR="0" lvl="1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2pPr>
            <a:lvl3pPr marL="540000" marR="0" lvl="2" indent="-180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1440" indent="-91440"/>
            <a:r>
              <a:rPr lang="en-US" sz="1600" dirty="0" smtClean="0"/>
              <a:t> </a:t>
            </a:r>
            <a:r>
              <a:rPr lang="en-US" sz="1600" dirty="0"/>
              <a:t>Did the cooperation with new partner website in Ukraine </a:t>
            </a:r>
            <a:r>
              <a:rPr lang="en-US" sz="1600" dirty="0" smtClean="0"/>
              <a:t>pay </a:t>
            </a:r>
            <a:r>
              <a:rPr lang="en-US" sz="1600" dirty="0"/>
              <a:t>off? </a:t>
            </a:r>
          </a:p>
          <a:p>
            <a:pPr marL="91440" indent="-91440"/>
            <a:r>
              <a:rPr lang="en-US" sz="1600" dirty="0" smtClean="0"/>
              <a:t>Will </a:t>
            </a:r>
            <a:r>
              <a:rPr lang="en-US" sz="1600" dirty="0"/>
              <a:t>the new audience </a:t>
            </a:r>
            <a:r>
              <a:rPr lang="en-US" sz="1600" dirty="0" smtClean="0"/>
              <a:t>be retained? </a:t>
            </a:r>
            <a:endParaRPr lang="en-US" sz="1600" dirty="0"/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4056" y="3095625"/>
            <a:ext cx="3103069" cy="190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2144" y="2939128"/>
            <a:ext cx="3107831" cy="20412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dirty="0" smtClean="0"/>
              <a:t>A</a:t>
            </a:r>
            <a:r>
              <a:rPr lang="en" dirty="0" smtClean="0"/>
              <a:t>nalyzing data</a:t>
            </a:r>
            <a:endParaRPr lang="en" dirty="0"/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fld id="{00000000-1234-1234-1234-123412341234}" type="slidenum">
              <a:rPr lang="en" sz="2000"/>
              <a:pPr/>
              <a:t>22</a:t>
            </a:fld>
            <a:endParaRPr lang="en" sz="2000" dirty="0"/>
          </a:p>
        </p:txBody>
      </p:sp>
      <p:graphicFrame>
        <p:nvGraphicFramePr>
          <p:cNvPr id="229" name="Shape 229"/>
          <p:cNvGraphicFramePr/>
          <p:nvPr>
            <p:extLst>
              <p:ext uri="{D42A27DB-BD31-4B8C-83A1-F6EECF244321}">
                <p14:modId xmlns:p14="http://schemas.microsoft.com/office/powerpoint/2010/main" val="93043900"/>
              </p:ext>
            </p:extLst>
          </p:nvPr>
        </p:nvGraphicFramePr>
        <p:xfrm>
          <a:off x="633319" y="1225728"/>
          <a:ext cx="5881779" cy="468622"/>
        </p:xfrm>
        <a:graphic>
          <a:graphicData uri="http://schemas.openxmlformats.org/drawingml/2006/table">
            <a:tbl>
              <a:tblPr>
                <a:noFill/>
                <a:tableStyleId>{99781180-1477-47F5-8054-C2CF82770FA4}</a:tableStyleId>
              </a:tblPr>
              <a:tblGrid>
                <a:gridCol w="595160"/>
                <a:gridCol w="1085349"/>
                <a:gridCol w="840254"/>
                <a:gridCol w="840254"/>
                <a:gridCol w="840254"/>
                <a:gridCol w="840254"/>
                <a:gridCol w="840254"/>
              </a:tblGrid>
              <a:tr h="405182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endParaRPr lang="en" sz="1000" b="1" dirty="0">
                        <a:solidFill>
                          <a:srgbClr val="42464D"/>
                        </a:solidFill>
                        <a:latin typeface="Skolar Sans PE" panose="000005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8569" marR="68569" marT="51431" marB="51431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A6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A6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b="1" i="0" u="none" strike="noStrike" cap="none" dirty="0" smtClean="0">
                          <a:solidFill>
                            <a:srgbClr val="42464D"/>
                          </a:solidFill>
                          <a:latin typeface="Skolar Sans PE" panose="000005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Article /  News item</a:t>
                      </a:r>
                    </a:p>
                  </a:txBody>
                  <a:tcPr marL="68569" marR="68569" marT="51431" marB="51431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A6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A6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200" b="1" dirty="0" smtClean="0">
                          <a:solidFill>
                            <a:srgbClr val="42464D"/>
                          </a:solidFill>
                          <a:latin typeface="Skolar Sans PE" panose="000005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Photo gallery</a:t>
                      </a:r>
                      <a:endParaRPr lang="en" sz="1200" b="1" dirty="0">
                        <a:solidFill>
                          <a:srgbClr val="42464D"/>
                        </a:solidFill>
                        <a:latin typeface="Skolar Sans PE" panose="000005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8569" marR="68569" marT="51431" marB="51431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A6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A6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200" b="1" dirty="0" smtClean="0">
                          <a:solidFill>
                            <a:srgbClr val="42464D"/>
                          </a:solidFill>
                          <a:latin typeface="Skolar Sans PE" panose="000005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Live</a:t>
                      </a:r>
                      <a:r>
                        <a:rPr lang="en-US" sz="1200" b="1" baseline="0" dirty="0" smtClean="0">
                          <a:solidFill>
                            <a:srgbClr val="42464D"/>
                          </a:solidFill>
                          <a:latin typeface="Skolar Sans PE" panose="000005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 blog</a:t>
                      </a:r>
                      <a:endParaRPr lang="en" sz="1200" b="1" dirty="0">
                        <a:solidFill>
                          <a:srgbClr val="42464D"/>
                        </a:solidFill>
                        <a:latin typeface="Skolar Sans PE" panose="000005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8569" marR="68569" marT="51431" marB="51431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A6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A6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200" b="1" dirty="0" smtClean="0">
                          <a:solidFill>
                            <a:srgbClr val="42464D"/>
                          </a:solidFill>
                          <a:latin typeface="Skolar Sans PE" panose="000005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Audio </a:t>
                      </a:r>
                      <a:endParaRPr lang="en" sz="1200" b="1" dirty="0">
                        <a:solidFill>
                          <a:srgbClr val="42464D"/>
                        </a:solidFill>
                        <a:latin typeface="Skolar Sans PE" panose="000005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8569" marR="68569" marT="51431" marB="51431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A6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A6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200" b="1" dirty="0" smtClean="0">
                          <a:solidFill>
                            <a:srgbClr val="42464D"/>
                          </a:solidFill>
                          <a:latin typeface="Skolar Sans PE" panose="000005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Video</a:t>
                      </a:r>
                      <a:endParaRPr lang="en" sz="1200" b="1" dirty="0">
                        <a:solidFill>
                          <a:srgbClr val="42464D"/>
                        </a:solidFill>
                        <a:latin typeface="Skolar Sans PE" panose="000005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8569" marR="68569" marT="51431" marB="51431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A6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A6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200" b="1" dirty="0" smtClean="0">
                          <a:solidFill>
                            <a:srgbClr val="42464D"/>
                          </a:solidFill>
                          <a:latin typeface="Skolar Sans PE" panose="000005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Live</a:t>
                      </a:r>
                      <a:r>
                        <a:rPr lang="en-US" sz="1200" b="1" baseline="0" dirty="0" smtClean="0">
                          <a:solidFill>
                            <a:srgbClr val="42464D"/>
                          </a:solidFill>
                          <a:latin typeface="Skolar Sans PE" panose="000005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 streaming</a:t>
                      </a:r>
                      <a:endParaRPr lang="en" sz="1200" b="1" dirty="0">
                        <a:solidFill>
                          <a:srgbClr val="42464D"/>
                        </a:solidFill>
                        <a:latin typeface="Skolar Sans PE" panose="000005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8569" marR="68569" marT="51431" marB="51431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A6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A6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70086229"/>
              </p:ext>
            </p:extLst>
          </p:nvPr>
        </p:nvGraphicFramePr>
        <p:xfrm>
          <a:off x="2438400" y="1885950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63815879"/>
              </p:ext>
            </p:extLst>
          </p:nvPr>
        </p:nvGraphicFramePr>
        <p:xfrm>
          <a:off x="-200025" y="1990725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677558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 smtClean="0"/>
              <a:t>Analytical process </a:t>
            </a:r>
            <a:endParaRPr lang="en" dirty="0"/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fld id="{00000000-1234-1234-1234-123412341234}" type="slidenum">
              <a:rPr lang="en" sz="2000"/>
              <a:pPr/>
              <a:t>23</a:t>
            </a:fld>
            <a:endParaRPr lang="en" sz="2000" dirty="0"/>
          </a:p>
        </p:txBody>
      </p:sp>
      <p:cxnSp>
        <p:nvCxnSpPr>
          <p:cNvPr id="285" name="Shape 285"/>
          <p:cNvCxnSpPr/>
          <p:nvPr/>
        </p:nvCxnSpPr>
        <p:spPr>
          <a:xfrm>
            <a:off x="502144" y="2844799"/>
            <a:ext cx="6359455" cy="41346"/>
          </a:xfrm>
          <a:prstGeom prst="straightConnector1">
            <a:avLst/>
          </a:prstGeom>
          <a:noFill/>
          <a:ln w="9525" cap="flat" cmpd="sng">
            <a:solidFill>
              <a:srgbClr val="B3B3B3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286" name="Shape 286"/>
          <p:cNvCxnSpPr/>
          <p:nvPr/>
        </p:nvCxnSpPr>
        <p:spPr>
          <a:xfrm rot="10800000">
            <a:off x="1578769" y="2222499"/>
            <a:ext cx="0" cy="657225"/>
          </a:xfrm>
          <a:prstGeom prst="straightConnector1">
            <a:avLst/>
          </a:prstGeom>
          <a:noFill/>
          <a:ln w="9525" cap="flat" cmpd="sng">
            <a:solidFill>
              <a:srgbClr val="42464D"/>
            </a:solidFill>
            <a:prstDash val="solid"/>
            <a:round/>
            <a:headEnd type="oval" w="lg" len="lg"/>
            <a:tailEnd type="oval" w="lg" len="lg"/>
          </a:ln>
        </p:spPr>
      </p:cxnSp>
      <p:cxnSp>
        <p:nvCxnSpPr>
          <p:cNvPr id="287" name="Shape 287"/>
          <p:cNvCxnSpPr/>
          <p:nvPr/>
        </p:nvCxnSpPr>
        <p:spPr>
          <a:xfrm>
            <a:off x="3429000" y="2891631"/>
            <a:ext cx="0" cy="657225"/>
          </a:xfrm>
          <a:prstGeom prst="straightConnector1">
            <a:avLst/>
          </a:prstGeom>
          <a:noFill/>
          <a:ln w="9525" cap="flat" cmpd="sng">
            <a:solidFill>
              <a:srgbClr val="42464D"/>
            </a:solidFill>
            <a:prstDash val="solid"/>
            <a:round/>
            <a:headEnd type="oval" w="lg" len="lg"/>
            <a:tailEnd type="oval" w="lg" len="lg"/>
          </a:ln>
        </p:spPr>
      </p:cxnSp>
      <p:cxnSp>
        <p:nvCxnSpPr>
          <p:cNvPr id="288" name="Shape 288"/>
          <p:cNvCxnSpPr/>
          <p:nvPr/>
        </p:nvCxnSpPr>
        <p:spPr>
          <a:xfrm rot="10800000">
            <a:off x="5279231" y="2241549"/>
            <a:ext cx="0" cy="657225"/>
          </a:xfrm>
          <a:prstGeom prst="straightConnector1">
            <a:avLst/>
          </a:prstGeom>
          <a:noFill/>
          <a:ln w="9525" cap="flat" cmpd="sng">
            <a:solidFill>
              <a:srgbClr val="42464D"/>
            </a:solidFill>
            <a:prstDash val="solid"/>
            <a:round/>
            <a:headEnd type="oval" w="lg" len="lg"/>
            <a:tailEnd type="oval" w="lg" len="lg"/>
          </a:ln>
        </p:spPr>
      </p:cxnSp>
      <p:sp>
        <p:nvSpPr>
          <p:cNvPr id="289" name="Shape 289"/>
          <p:cNvSpPr txBox="1"/>
          <p:nvPr/>
        </p:nvSpPr>
        <p:spPr>
          <a:xfrm>
            <a:off x="1110883" y="1842294"/>
            <a:ext cx="935774" cy="31185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" sz="1350" b="1" dirty="0" smtClean="0">
                <a:solidFill>
                  <a:srgbClr val="4246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</a:t>
            </a:r>
            <a:r>
              <a:rPr lang="en-US" sz="1350" b="1" dirty="0" smtClean="0">
                <a:solidFill>
                  <a:srgbClr val="4246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</a:t>
            </a:r>
            <a:r>
              <a:rPr lang="en" sz="1350" b="1" dirty="0" smtClean="0">
                <a:solidFill>
                  <a:srgbClr val="4246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nitor	</a:t>
            </a:r>
            <a:endParaRPr lang="en" sz="1350" b="1" dirty="0">
              <a:solidFill>
                <a:srgbClr val="42464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0" name="Shape 290"/>
          <p:cNvSpPr txBox="1"/>
          <p:nvPr/>
        </p:nvSpPr>
        <p:spPr>
          <a:xfrm>
            <a:off x="2961114" y="3527425"/>
            <a:ext cx="935774" cy="31185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" sz="1350" b="1" dirty="0" smtClean="0">
                <a:solidFill>
                  <a:srgbClr val="4246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Compare</a:t>
            </a:r>
            <a:endParaRPr lang="en" sz="1350" b="1" dirty="0">
              <a:solidFill>
                <a:srgbClr val="42464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4811344" y="1570119"/>
            <a:ext cx="935774" cy="31185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" sz="1350" b="1" dirty="0" smtClean="0">
                <a:solidFill>
                  <a:srgbClr val="4246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Make decisions</a:t>
            </a:r>
            <a:endParaRPr lang="en" sz="1350" b="1" dirty="0">
              <a:solidFill>
                <a:srgbClr val="42464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1" name="Shape 608"/>
          <p:cNvGrpSpPr/>
          <p:nvPr/>
        </p:nvGrpSpPr>
        <p:grpSpPr>
          <a:xfrm>
            <a:off x="1163618" y="3425030"/>
            <a:ext cx="830300" cy="551657"/>
            <a:chOff x="4604550" y="3714775"/>
            <a:chExt cx="439625" cy="319075"/>
          </a:xfrm>
        </p:grpSpPr>
        <p:sp>
          <p:nvSpPr>
            <p:cNvPr id="12" name="Shape 609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0" t="0" r="0" b="0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" name="Shape 610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0" t="0" r="0" b="0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4" name="Shape 602"/>
          <p:cNvGrpSpPr/>
          <p:nvPr/>
        </p:nvGrpSpPr>
        <p:grpSpPr>
          <a:xfrm>
            <a:off x="2910233" y="1599407"/>
            <a:ext cx="1037532" cy="642142"/>
            <a:chOff x="3932350" y="3714775"/>
            <a:chExt cx="439650" cy="319075"/>
          </a:xfrm>
        </p:grpSpPr>
        <p:sp>
          <p:nvSpPr>
            <p:cNvPr id="15" name="Shape 603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" name="Shape 604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" name="Shape 605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" name="Shape 606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" name="Shape 607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4" name="Shape 546"/>
          <p:cNvGrpSpPr/>
          <p:nvPr/>
        </p:nvGrpSpPr>
        <p:grpSpPr>
          <a:xfrm>
            <a:off x="4779516" y="3489395"/>
            <a:ext cx="489426" cy="454557"/>
            <a:chOff x="5972700" y="2330200"/>
            <a:chExt cx="411625" cy="387275"/>
          </a:xfrm>
        </p:grpSpPr>
        <p:sp>
          <p:nvSpPr>
            <p:cNvPr id="25" name="Shape 54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" name="Shape 54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7" name="Shape 546"/>
          <p:cNvGrpSpPr/>
          <p:nvPr/>
        </p:nvGrpSpPr>
        <p:grpSpPr>
          <a:xfrm rot="10800000">
            <a:off x="5414532" y="3506117"/>
            <a:ext cx="489426" cy="454557"/>
            <a:chOff x="5972700" y="2330200"/>
            <a:chExt cx="411625" cy="387275"/>
          </a:xfrm>
        </p:grpSpPr>
        <p:sp>
          <p:nvSpPr>
            <p:cNvPr id="28" name="Shape 54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" name="Shape 54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318" y="5600"/>
            <a:ext cx="6224682" cy="1139999"/>
          </a:xfrm>
        </p:spPr>
        <p:txBody>
          <a:bodyPr>
            <a:normAutofit/>
          </a:bodyPr>
          <a:lstStyle/>
          <a:p>
            <a:r>
              <a:rPr lang="en-US" dirty="0" smtClean="0"/>
              <a:t>Monitoring the Real-time dashboard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/>
              <a:pPr/>
              <a:t>24</a:t>
            </a:fld>
            <a:endParaRPr lang="en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3319" y="1228725"/>
            <a:ext cx="4567331" cy="3763666"/>
          </a:xfrm>
          <a:prstGeom prst="rect">
            <a:avLst/>
          </a:prstGeom>
        </p:spPr>
      </p:pic>
      <p:sp>
        <p:nvSpPr>
          <p:cNvPr id="6" name="Shape 184"/>
          <p:cNvSpPr txBox="1">
            <a:spLocks/>
          </p:cNvSpPr>
          <p:nvPr/>
        </p:nvSpPr>
        <p:spPr>
          <a:xfrm>
            <a:off x="5305425" y="1581150"/>
            <a:ext cx="1457325" cy="2847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A6802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1pPr>
            <a:lvl2pPr marL="360000" marR="0" lvl="1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2pPr>
            <a:lvl3pPr marL="540000" marR="0" lvl="2" indent="-180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1400" dirty="0" smtClean="0"/>
              <a:t>What is trending?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400" dirty="0" smtClean="0"/>
              <a:t>What are the top referrers?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400" dirty="0" smtClean="0"/>
              <a:t>Who are we reaching now?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400" dirty="0" smtClean="0"/>
              <a:t>Topics?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400" dirty="0" smtClean="0"/>
              <a:t>Keywords?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400" dirty="0" smtClean="0"/>
              <a:t>What story to cover next?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400" dirty="0" smtClean="0"/>
              <a:t>Are people sharing? </a:t>
            </a:r>
          </a:p>
          <a:p>
            <a:pPr>
              <a:buFont typeface="Arial" panose="020B0604020202020204" pitchFamily="34" charset="0"/>
              <a:buNone/>
            </a:pPr>
            <a:endParaRPr lang="en-US" sz="1400" dirty="0" smtClean="0"/>
          </a:p>
          <a:p>
            <a:pPr>
              <a:buFont typeface="Arial" panose="020B0604020202020204" pitchFamily="34" charset="0"/>
              <a:buNone/>
            </a:pP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442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b="1" cap="all" dirty="0" smtClean="0">
                <a:latin typeface="Skolar Sans PE" panose="00000500000000000000" pitchFamily="50" charset="0"/>
              </a:rPr>
              <a:t>Making Decision with Data</a:t>
            </a:r>
            <a:endParaRPr lang="en" b="1" cap="all" dirty="0">
              <a:latin typeface="Skolar Sans PE" panose="00000500000000000000" pitchFamily="50" charset="0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fld id="{00000000-1234-1234-1234-123412341234}" type="slidenum">
              <a:rPr lang="en" sz="2000"/>
              <a:pPr/>
              <a:t>25</a:t>
            </a:fld>
            <a:endParaRPr lang="en" sz="2000" dirty="0"/>
          </a:p>
        </p:txBody>
      </p:sp>
      <p:sp>
        <p:nvSpPr>
          <p:cNvPr id="113" name="Shape 11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en-US" dirty="0" smtClean="0"/>
              <a:t>Real-time monitoring</a:t>
            </a:r>
          </a:p>
          <a:p>
            <a:pPr lvl="1"/>
            <a:r>
              <a:rPr lang="en-US" dirty="0" smtClean="0"/>
              <a:t>Move article on the homepage to display it more prominently or replace with other content</a:t>
            </a:r>
          </a:p>
          <a:p>
            <a:pPr lvl="1"/>
            <a:r>
              <a:rPr lang="en-US" dirty="0" smtClean="0"/>
              <a:t>Rewrite headline or repackage a story</a:t>
            </a:r>
          </a:p>
          <a:p>
            <a:pPr lvl="1"/>
            <a:r>
              <a:rPr lang="en-US" dirty="0" smtClean="0"/>
              <a:t>Decide to advertise / boost content on social networks</a:t>
            </a:r>
          </a:p>
          <a:p>
            <a:pPr lvl="1"/>
            <a:r>
              <a:rPr lang="en-US" dirty="0" smtClean="0"/>
              <a:t>Change advertising target</a:t>
            </a:r>
          </a:p>
          <a:p>
            <a:pPr lvl="1"/>
            <a:r>
              <a:rPr lang="en-US" dirty="0" smtClean="0"/>
              <a:t>Analyze traffic by audience type and trending topic</a:t>
            </a:r>
          </a:p>
          <a:p>
            <a:pPr lvl="1"/>
            <a:r>
              <a:rPr lang="en-US" dirty="0" smtClean="0"/>
              <a:t>Adjust content to:</a:t>
            </a:r>
          </a:p>
          <a:p>
            <a:pPr lvl="2"/>
            <a:r>
              <a:rPr lang="en-US" sz="1400" dirty="0"/>
              <a:t>R</a:t>
            </a:r>
            <a:r>
              <a:rPr lang="en-US" sz="1400" dirty="0" smtClean="0"/>
              <a:t>each new audiences</a:t>
            </a:r>
          </a:p>
          <a:p>
            <a:pPr lvl="2"/>
            <a:r>
              <a:rPr lang="en-US" sz="1400" dirty="0"/>
              <a:t>R</a:t>
            </a:r>
            <a:r>
              <a:rPr lang="en-US" sz="1400" dirty="0" smtClean="0"/>
              <a:t>etain current audiences</a:t>
            </a:r>
          </a:p>
          <a:p>
            <a:pPr lvl="2"/>
            <a:r>
              <a:rPr lang="en-US" sz="1400" dirty="0"/>
              <a:t>E</a:t>
            </a:r>
            <a:r>
              <a:rPr lang="en-US" sz="1400" dirty="0" smtClean="0"/>
              <a:t>xtend visit duration </a:t>
            </a:r>
          </a:p>
          <a:p>
            <a:pPr lvl="2"/>
            <a:r>
              <a:rPr lang="en-US" sz="1400" dirty="0"/>
              <a:t>I</a:t>
            </a:r>
            <a:r>
              <a:rPr lang="en-US" sz="1400" dirty="0" smtClean="0"/>
              <a:t>ncrease engagement </a:t>
            </a:r>
          </a:p>
          <a:p>
            <a:pPr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88" y="1271758"/>
            <a:ext cx="2618712" cy="35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145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b="1" cap="all" dirty="0" smtClean="0">
                <a:latin typeface="Skolar Sans PE" panose="00000500000000000000" pitchFamily="50" charset="0"/>
              </a:rPr>
              <a:t>Making Decision with Data</a:t>
            </a:r>
            <a:endParaRPr lang="en" b="1" cap="all" dirty="0">
              <a:latin typeface="Skolar Sans PE" panose="00000500000000000000" pitchFamily="50" charset="0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fld id="{00000000-1234-1234-1234-123412341234}" type="slidenum">
              <a:rPr lang="en" sz="2000"/>
              <a:pPr/>
              <a:t>26</a:t>
            </a:fld>
            <a:endParaRPr lang="en" sz="2000" dirty="0"/>
          </a:p>
        </p:txBody>
      </p:sp>
      <p:sp>
        <p:nvSpPr>
          <p:cNvPr id="113" name="Shape 113"/>
          <p:cNvSpPr txBox="1">
            <a:spLocks noGrp="1"/>
          </p:cNvSpPr>
          <p:nvPr>
            <p:ph idx="1"/>
          </p:nvPr>
        </p:nvSpPr>
        <p:spPr>
          <a:xfrm>
            <a:off x="633318" y="1149984"/>
            <a:ext cx="5767200" cy="33876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en-US" dirty="0" smtClean="0"/>
              <a:t>Web Analytics trends monitoring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Monitor:</a:t>
            </a:r>
          </a:p>
          <a:p>
            <a:pPr lvl="2"/>
            <a:r>
              <a:rPr lang="en-US" sz="1400" dirty="0" smtClean="0"/>
              <a:t>Weekly</a:t>
            </a:r>
            <a:r>
              <a:rPr lang="en-US" sz="1400" dirty="0"/>
              <a:t>, monthly and annually to see performance trends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Compare</a:t>
            </a:r>
            <a:r>
              <a:rPr lang="en-US" dirty="0"/>
              <a:t>:</a:t>
            </a:r>
          </a:p>
          <a:p>
            <a:pPr lvl="2"/>
            <a:r>
              <a:rPr lang="en-US" sz="1400" dirty="0"/>
              <a:t>Time periods to see growth or decline in traffic</a:t>
            </a:r>
          </a:p>
          <a:p>
            <a:pPr lvl="2"/>
            <a:r>
              <a:rPr lang="en-US" sz="1400" dirty="0"/>
              <a:t>Traffic sources to see market trends</a:t>
            </a:r>
          </a:p>
          <a:p>
            <a:pPr lvl="2"/>
            <a:r>
              <a:rPr lang="en-US" sz="1400" dirty="0"/>
              <a:t>Traffic by demographics to learn about audiences</a:t>
            </a:r>
          </a:p>
          <a:p>
            <a:pPr lvl="2"/>
            <a:r>
              <a:rPr lang="en-US" sz="1400" dirty="0"/>
              <a:t>New vs. retained audience after special events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Adjust content to:</a:t>
            </a:r>
          </a:p>
          <a:p>
            <a:pPr lvl="2"/>
            <a:r>
              <a:rPr lang="en-US" sz="1400" dirty="0"/>
              <a:t>Reach new audiences</a:t>
            </a:r>
          </a:p>
          <a:p>
            <a:pPr lvl="2"/>
            <a:r>
              <a:rPr lang="en-US" sz="1400" dirty="0"/>
              <a:t>Retain current audiences</a:t>
            </a:r>
          </a:p>
          <a:p>
            <a:pPr lvl="2"/>
            <a:r>
              <a:rPr lang="en-US" sz="1400" dirty="0"/>
              <a:t>Extend visit duration </a:t>
            </a:r>
          </a:p>
          <a:p>
            <a:pPr lvl="2"/>
            <a:r>
              <a:rPr lang="en-US" sz="1400" dirty="0"/>
              <a:t>Increase engagement </a:t>
            </a:r>
          </a:p>
          <a:p>
            <a:pPr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3" t="12250" r="13437" b="11603"/>
          <a:stretch/>
        </p:blipFill>
        <p:spPr>
          <a:xfrm>
            <a:off x="5705475" y="866775"/>
            <a:ext cx="1047750" cy="1000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634" y="2452068"/>
            <a:ext cx="783432" cy="78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333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fld id="{00000000-1234-1234-1234-123412341234}" type="slidenum">
              <a:rPr lang="en" sz="2000"/>
              <a:pPr/>
              <a:t>27</a:t>
            </a:fld>
            <a:endParaRPr lang="en" sz="2000" dirty="0"/>
          </a:p>
        </p:txBody>
      </p:sp>
      <p:sp>
        <p:nvSpPr>
          <p:cNvPr id="264" name="Shape 264"/>
          <p:cNvSpPr txBox="1">
            <a:spLocks noGrp="1"/>
          </p:cNvSpPr>
          <p:nvPr>
            <p:ph type="ctrTitle" idx="4294967295"/>
          </p:nvPr>
        </p:nvSpPr>
        <p:spPr>
          <a:xfrm>
            <a:off x="633600" y="1887538"/>
            <a:ext cx="5862450" cy="8699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3600" b="1" dirty="0" smtClean="0">
                <a:solidFill>
                  <a:srgbClr val="EA6802"/>
                </a:solidFill>
                <a:latin typeface="Skolar Sans PE" panose="00000500000000000000" pitchFamily="50" charset="0"/>
              </a:rPr>
              <a:t>T</a:t>
            </a:r>
            <a:r>
              <a:rPr lang="en" sz="3600" b="1" dirty="0" smtClean="0">
                <a:solidFill>
                  <a:srgbClr val="EA6802"/>
                </a:solidFill>
                <a:latin typeface="Skolar Sans PE" panose="00000500000000000000" pitchFamily="50" charset="0"/>
              </a:rPr>
              <a:t>o achieve your goals</a:t>
            </a:r>
            <a:endParaRPr lang="en" sz="3600" b="1" dirty="0">
              <a:solidFill>
                <a:srgbClr val="EA6802"/>
              </a:solidFill>
              <a:latin typeface="Skolar Sans PE" panose="00000500000000000000" pitchFamily="50" charset="0"/>
            </a:endParaRPr>
          </a:p>
        </p:txBody>
      </p:sp>
      <p:sp>
        <p:nvSpPr>
          <p:cNvPr id="5" name="Shape 265"/>
          <p:cNvSpPr txBox="1">
            <a:spLocks/>
          </p:cNvSpPr>
          <p:nvPr/>
        </p:nvSpPr>
        <p:spPr>
          <a:xfrm>
            <a:off x="633598" y="1312013"/>
            <a:ext cx="4340225" cy="71596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A6802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1pPr>
            <a:lvl2pPr marL="360000" marR="0" lvl="1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2pPr>
            <a:lvl3pPr marL="540000" marR="0" lvl="2" indent="-180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>
              <a:buNone/>
            </a:pPr>
            <a:r>
              <a:rPr lang="en" dirty="0"/>
              <a:t>Based on the outcomes, </a:t>
            </a:r>
          </a:p>
          <a:p>
            <a:pPr indent="0">
              <a:buNone/>
            </a:pPr>
            <a:r>
              <a:rPr lang="en-US" dirty="0"/>
              <a:t>adjust content</a:t>
            </a:r>
            <a:endParaRPr lang="en" dirty="0"/>
          </a:p>
        </p:txBody>
      </p:sp>
      <p:sp>
        <p:nvSpPr>
          <p:cNvPr id="6" name="Shape 113"/>
          <p:cNvSpPr txBox="1">
            <a:spLocks/>
          </p:cNvSpPr>
          <p:nvPr/>
        </p:nvSpPr>
        <p:spPr>
          <a:xfrm>
            <a:off x="2803711" y="2757488"/>
            <a:ext cx="3460902" cy="1435133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A6802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1pPr>
            <a:lvl2pPr marL="360000" marR="0" lvl="1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2pPr>
            <a:lvl3pPr marL="540000" marR="0" lvl="2" indent="-180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20000" lvl="1"/>
            <a:r>
              <a:rPr lang="en-US" dirty="0" smtClean="0"/>
              <a:t>Reach new audiences</a:t>
            </a:r>
          </a:p>
          <a:p>
            <a:pPr marL="720000" lvl="1"/>
            <a:r>
              <a:rPr lang="en-US" dirty="0" smtClean="0"/>
              <a:t>Retain current audiences</a:t>
            </a:r>
          </a:p>
          <a:p>
            <a:pPr marL="720000" lvl="1"/>
            <a:r>
              <a:rPr lang="en-US" dirty="0" smtClean="0"/>
              <a:t>Extend visit duration </a:t>
            </a:r>
          </a:p>
          <a:p>
            <a:pPr marL="720000" lvl="1"/>
            <a:r>
              <a:rPr lang="en-US" dirty="0" smtClean="0"/>
              <a:t>Increase engagement </a:t>
            </a:r>
          </a:p>
          <a:p>
            <a:pPr marL="720000" lvl="1"/>
            <a:r>
              <a:rPr lang="en-US" dirty="0" smtClean="0"/>
              <a:t>Improve journalism</a:t>
            </a:r>
          </a:p>
          <a:p>
            <a:pPr marL="720000" lvl="1"/>
            <a:endParaRPr lang="en-US" dirty="0" smtClean="0"/>
          </a:p>
          <a:p>
            <a:pPr marL="720000" lvl="1"/>
            <a:endParaRPr lang="en-US" dirty="0" smtClean="0"/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018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THANK</a:t>
            </a:r>
            <a:r>
              <a:rPr lang="en-US" dirty="0" smtClean="0"/>
              <a:t> you</a:t>
            </a:r>
            <a:r>
              <a:rPr lang="cs-CZ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>
                <a:solidFill>
                  <a:srgbClr val="636972"/>
                </a:solidFill>
              </a:rPr>
              <a:t>Any questions?</a:t>
            </a:r>
            <a:endParaRPr lang="en-US" b="1" dirty="0" smtClean="0">
              <a:solidFill>
                <a:srgbClr val="636972"/>
              </a:solidFill>
            </a:endParaRPr>
          </a:p>
          <a:p>
            <a:r>
              <a:rPr lang="en-US" b="0" dirty="0" smtClean="0"/>
              <a:t>Beata Grzelak</a:t>
            </a:r>
          </a:p>
          <a:p>
            <a:r>
              <a:rPr lang="en-US" b="0" dirty="0" smtClean="0">
                <a:solidFill>
                  <a:srgbClr val="636972"/>
                </a:solidFill>
              </a:rPr>
              <a:t>grzelakb@rferl.org</a:t>
            </a:r>
            <a:endParaRPr lang="en-US" b="0" dirty="0">
              <a:solidFill>
                <a:srgbClr val="6369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8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pPr algn="ctr"/>
            <a:fld id="{00000000-1234-1234-1234-123412341234}" type="slidenum">
              <a:rPr lang="en" sz="2000">
                <a:solidFill>
                  <a:schemeClr val="bg1"/>
                </a:solidFill>
              </a:rPr>
              <a:pPr algn="ctr"/>
              <a:t>3</a:t>
            </a:fld>
            <a:endParaRPr lang="en" sz="2000" dirty="0">
              <a:solidFill>
                <a:schemeClr val="bg1"/>
              </a:solidFill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ctrTitle" idx="4294967295"/>
          </p:nvPr>
        </p:nvSpPr>
        <p:spPr>
          <a:xfrm>
            <a:off x="633600" y="1933575"/>
            <a:ext cx="4343400" cy="869950"/>
          </a:xfrm>
          <a:prstGeom prst="rect">
            <a:avLst/>
          </a:prstGeom>
        </p:spPr>
        <p:txBody>
          <a:bodyPr lIns="68400" tIns="68569" rIns="68569" bIns="68569" anchor="b" anchorCtr="0">
            <a:noAutofit/>
          </a:bodyPr>
          <a:lstStyle/>
          <a:p>
            <a:r>
              <a:rPr lang="en" sz="5400" b="1" cap="all" dirty="0" smtClean="0">
                <a:solidFill>
                  <a:srgbClr val="EA6802"/>
                </a:solidFill>
                <a:latin typeface="Skolar Sans PE" panose="00000500000000000000" pitchFamily="50" charset="0"/>
              </a:rPr>
              <a:t>GOALS</a:t>
            </a:r>
            <a:endParaRPr lang="en" sz="5400" b="1" cap="all" dirty="0">
              <a:solidFill>
                <a:srgbClr val="EA6802"/>
              </a:solidFill>
              <a:latin typeface="Skolar Sans PE" panose="00000500000000000000" pitchFamily="50" charset="0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ubTitle" idx="4294967295"/>
          </p:nvPr>
        </p:nvSpPr>
        <p:spPr>
          <a:xfrm>
            <a:off x="633600" y="2790825"/>
            <a:ext cx="3884613" cy="118427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000" dirty="0" smtClean="0">
                <a:solidFill>
                  <a:srgbClr val="42464D"/>
                </a:solidFill>
                <a:latin typeface="Skolar Sans PE" panose="00000500000000000000" pitchFamily="50" charset="0"/>
              </a:rPr>
              <a:t>Determine what you want to achieve and measure</a:t>
            </a:r>
          </a:p>
          <a:p>
            <a:pPr>
              <a:spcBef>
                <a:spcPts val="0"/>
              </a:spcBef>
              <a:buNone/>
            </a:pPr>
            <a:endParaRPr lang="en" sz="2000" dirty="0" smtClean="0">
              <a:solidFill>
                <a:srgbClr val="42464D"/>
              </a:solidFill>
              <a:latin typeface="Skolar Sans PE" panose="00000500000000000000" pitchFamily="50" charset="0"/>
            </a:endParaRPr>
          </a:p>
          <a:p>
            <a:pPr>
              <a:buNone/>
            </a:pPr>
            <a:r>
              <a:rPr lang="en" sz="2000" dirty="0" smtClean="0"/>
              <a:t>Set and be </a:t>
            </a:r>
            <a:r>
              <a:rPr lang="en" sz="2000" dirty="0"/>
              <a:t>aware of </a:t>
            </a:r>
            <a:r>
              <a:rPr lang="en" sz="2000" dirty="0" smtClean="0"/>
              <a:t>your </a:t>
            </a:r>
            <a:r>
              <a:rPr lang="en" sz="2000" dirty="0"/>
              <a:t>goals</a:t>
            </a:r>
          </a:p>
          <a:p>
            <a:pPr>
              <a:spcBef>
                <a:spcPts val="0"/>
              </a:spcBef>
              <a:buNone/>
            </a:pPr>
            <a:endParaRPr lang="en" sz="2000" dirty="0">
              <a:solidFill>
                <a:srgbClr val="42464D"/>
              </a:solidFill>
              <a:latin typeface="Skolar Sans PE" panose="00000500000000000000" pitchFamily="50" charset="0"/>
            </a:endParaRPr>
          </a:p>
        </p:txBody>
      </p:sp>
      <p:grpSp>
        <p:nvGrpSpPr>
          <p:cNvPr id="73" name="Shape 768"/>
          <p:cNvGrpSpPr/>
          <p:nvPr/>
        </p:nvGrpSpPr>
        <p:grpSpPr>
          <a:xfrm>
            <a:off x="5308978" y="654411"/>
            <a:ext cx="1009894" cy="1601110"/>
            <a:chOff x="6718575" y="2318625"/>
            <a:chExt cx="256950" cy="407375"/>
          </a:xfrm>
          <a:solidFill>
            <a:schemeClr val="lt1"/>
          </a:solidFill>
        </p:grpSpPr>
        <p:sp>
          <p:nvSpPr>
            <p:cNvPr id="74" name="Shape 76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12175" cap="rnd" cmpd="sng">
              <a:solidFill>
                <a:srgbClr val="EA680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5" name="Shape 77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12175" cap="rnd" cmpd="sng">
              <a:solidFill>
                <a:srgbClr val="EA680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6" name="Shape 77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12175" cap="rnd" cmpd="sng">
              <a:solidFill>
                <a:srgbClr val="EA680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7" name="Shape 77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12175" cap="rnd" cmpd="sng">
              <a:solidFill>
                <a:srgbClr val="EA680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8" name="Shape 77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12175" cap="rnd" cmpd="sng">
              <a:solidFill>
                <a:srgbClr val="EA680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9" name="Shape 77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12175" cap="rnd" cmpd="sng">
              <a:solidFill>
                <a:srgbClr val="EA680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0" name="Shape 77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12175" cap="rnd" cmpd="sng">
              <a:solidFill>
                <a:srgbClr val="EA680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1" name="Shape 77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12175" cap="rnd" cmpd="sng">
              <a:solidFill>
                <a:srgbClr val="EA680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" name="Freeform 1"/>
          <p:cNvSpPr/>
          <p:nvPr/>
        </p:nvSpPr>
        <p:spPr>
          <a:xfrm>
            <a:off x="4524589" y="2255520"/>
            <a:ext cx="1297358" cy="3005760"/>
          </a:xfrm>
          <a:custGeom>
            <a:avLst/>
            <a:gdLst>
              <a:gd name="connsiteX0" fmla="*/ 1291375 w 1297358"/>
              <a:gd name="connsiteY0" fmla="*/ 0 h 3005760"/>
              <a:gd name="connsiteX1" fmla="*/ 1131355 w 1297358"/>
              <a:gd name="connsiteY1" fmla="*/ 1280160 h 3005760"/>
              <a:gd name="connsiteX2" fmla="*/ 186475 w 1297358"/>
              <a:gd name="connsiteY2" fmla="*/ 2209800 h 3005760"/>
              <a:gd name="connsiteX3" fmla="*/ 18835 w 1297358"/>
              <a:gd name="connsiteY3" fmla="*/ 2926080 h 3005760"/>
              <a:gd name="connsiteX4" fmla="*/ 11215 w 1297358"/>
              <a:gd name="connsiteY4" fmla="*/ 2956560 h 300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7358" h="3005760">
                <a:moveTo>
                  <a:pt x="1291375" y="0"/>
                </a:moveTo>
                <a:cubicBezTo>
                  <a:pt x="1303440" y="455930"/>
                  <a:pt x="1315505" y="911860"/>
                  <a:pt x="1131355" y="1280160"/>
                </a:cubicBezTo>
                <a:cubicBezTo>
                  <a:pt x="947205" y="1648460"/>
                  <a:pt x="371895" y="1935480"/>
                  <a:pt x="186475" y="2209800"/>
                </a:cubicBezTo>
                <a:cubicBezTo>
                  <a:pt x="1055" y="2484120"/>
                  <a:pt x="48045" y="2801620"/>
                  <a:pt x="18835" y="2926080"/>
                </a:cubicBezTo>
                <a:cubicBezTo>
                  <a:pt x="-10375" y="3050540"/>
                  <a:pt x="420" y="3003550"/>
                  <a:pt x="11215" y="2956560"/>
                </a:cubicBezTo>
              </a:path>
            </a:pathLst>
          </a:custGeom>
          <a:noFill/>
          <a:ln w="12700">
            <a:solidFill>
              <a:srgbClr val="EA68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b="1" cap="all" dirty="0" smtClean="0">
                <a:latin typeface="Skolar Sans PE" panose="00000500000000000000" pitchFamily="50" charset="0"/>
              </a:rPr>
              <a:t>Goals</a:t>
            </a:r>
            <a:endParaRPr lang="en" b="1" cap="all" dirty="0">
              <a:latin typeface="Skolar Sans PE" panose="00000500000000000000" pitchFamily="50" charset="0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4294967295"/>
          </p:nvPr>
        </p:nvSpPr>
        <p:spPr>
          <a:xfrm>
            <a:off x="633318" y="1538078"/>
            <a:ext cx="5767482" cy="3387899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" dirty="0" smtClean="0"/>
              <a:t>Why use analytics tools?</a:t>
            </a:r>
          </a:p>
          <a:p>
            <a:pPr marL="645750" lvl="1" indent="-285750">
              <a:buClr>
                <a:srgbClr val="EA6802"/>
              </a:buClr>
              <a:buFont typeface="Courier New" panose="02070309020205020404" pitchFamily="49" charset="0"/>
              <a:buChar char="o"/>
            </a:pPr>
            <a:r>
              <a:rPr lang="en-US" dirty="0"/>
              <a:t>Understanding </a:t>
            </a:r>
            <a:r>
              <a:rPr lang="en" dirty="0" smtClean="0"/>
              <a:t>your </a:t>
            </a:r>
            <a:r>
              <a:rPr lang="en" dirty="0"/>
              <a:t>audience</a:t>
            </a:r>
          </a:p>
          <a:p>
            <a:pPr marL="645750" lvl="1" indent="-285750">
              <a:buClr>
                <a:srgbClr val="EA6802"/>
              </a:buClr>
              <a:buFont typeface="Courier New" panose="02070309020205020404" pitchFamily="49" charset="0"/>
              <a:buChar char="o"/>
            </a:pPr>
            <a:r>
              <a:rPr lang="en-US" dirty="0"/>
              <a:t>Making editorial </a:t>
            </a:r>
            <a:r>
              <a:rPr lang="en-US" dirty="0" smtClean="0"/>
              <a:t>decisions</a:t>
            </a:r>
            <a:endParaRPr lang="en-US" dirty="0"/>
          </a:p>
          <a:p>
            <a:pPr marL="540000" lvl="1">
              <a:buClr>
                <a:srgbClr val="EA6802"/>
              </a:buClr>
            </a:pPr>
            <a:endParaRPr lang="en-US" dirty="0"/>
          </a:p>
          <a:p>
            <a:pPr marL="0" lvl="1">
              <a:spcAft>
                <a:spcPts val="400"/>
              </a:spcAft>
              <a:buClr>
                <a:srgbClr val="EA6802"/>
              </a:buClr>
            </a:pPr>
            <a:r>
              <a:rPr lang="en-US" dirty="0"/>
              <a:t>Setting website goals </a:t>
            </a:r>
          </a:p>
          <a:p>
            <a:pPr marL="645750" lvl="1" indent="-285750">
              <a:buClr>
                <a:srgbClr val="EA6802"/>
              </a:buClr>
              <a:buFont typeface="Courier New" panose="02070309020205020404" pitchFamily="49" charset="0"/>
              <a:buChar char="o"/>
            </a:pPr>
            <a:r>
              <a:rPr lang="en-US" dirty="0"/>
              <a:t>What do you want to achieve in one year? </a:t>
            </a:r>
          </a:p>
          <a:p>
            <a:pPr marL="645750" lvl="1" indent="-285750">
              <a:buClr>
                <a:srgbClr val="EA6802"/>
              </a:buClr>
              <a:buFont typeface="Courier New" panose="02070309020205020404" pitchFamily="49" charset="0"/>
              <a:buChar char="o"/>
            </a:pPr>
            <a:r>
              <a:rPr lang="en-US" dirty="0"/>
              <a:t>Who do you target? </a:t>
            </a:r>
          </a:p>
          <a:p>
            <a:pPr marL="645750" lvl="1" indent="-285750">
              <a:buClr>
                <a:srgbClr val="EA6802"/>
              </a:buClr>
              <a:buFont typeface="Courier New" panose="02070309020205020404" pitchFamily="49" charset="0"/>
              <a:buChar char="o"/>
            </a:pPr>
            <a:r>
              <a:rPr lang="en-US" dirty="0"/>
              <a:t>Current vs. Target audience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fld id="{00000000-1234-1234-1234-123412341234}" type="slidenum">
              <a:rPr lang="en" sz="2000"/>
              <a:pPr/>
              <a:t>4</a:t>
            </a:fld>
            <a:endParaRPr lang="en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319" y="5600"/>
            <a:ext cx="5053106" cy="1139999"/>
          </a:xfrm>
        </p:spPr>
        <p:txBody>
          <a:bodyPr/>
          <a:lstStyle/>
          <a:p>
            <a:r>
              <a:rPr lang="en-US" i="1" dirty="0" smtClean="0"/>
              <a:t>Current time  </a:t>
            </a:r>
            <a:r>
              <a:rPr lang="en-US" dirty="0" smtClean="0"/>
              <a:t>Target audience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/>
              <a:pPr/>
              <a:t>5</a:t>
            </a:fld>
            <a:endParaRPr lang="en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479" b="6000"/>
          <a:stretch/>
        </p:blipFill>
        <p:spPr>
          <a:xfrm>
            <a:off x="543957" y="1140003"/>
            <a:ext cx="5733018" cy="38796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66900" y="2714625"/>
            <a:ext cx="3629025" cy="2286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3319" y="4057650"/>
            <a:ext cx="5405531" cy="4095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633319" y="5600"/>
            <a:ext cx="4972824" cy="1139999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b="1" cap="all" dirty="0" smtClean="0">
                <a:latin typeface="Skolar Sans PE" panose="00000500000000000000" pitchFamily="50" charset="0"/>
              </a:rPr>
              <a:t>Tools, Data, Metrics</a:t>
            </a:r>
            <a:endParaRPr lang="en" b="1" cap="all" dirty="0">
              <a:latin typeface="Skolar Sans PE" panose="00000500000000000000" pitchFamily="50" charset="0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4294967295"/>
          </p:nvPr>
        </p:nvSpPr>
        <p:spPr>
          <a:xfrm>
            <a:off x="633318" y="1538078"/>
            <a:ext cx="5767482" cy="3387899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Tools </a:t>
            </a:r>
            <a:endParaRPr lang="cs-CZ" dirty="0" smtClean="0"/>
          </a:p>
          <a:p>
            <a:pPr marL="540000" lvl="1">
              <a:buClr>
                <a:srgbClr val="EA6802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42464D"/>
                </a:solidFill>
                <a:latin typeface="Skolar Sans PE" panose="00000500000000000000" pitchFamily="50" charset="0"/>
              </a:rPr>
              <a:t>Google Analytics </a:t>
            </a:r>
          </a:p>
          <a:p>
            <a:pPr marL="540000" lvl="1">
              <a:buClr>
                <a:srgbClr val="EA6802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42464D"/>
                </a:solidFill>
                <a:latin typeface="Skolar Sans PE" panose="00000500000000000000" pitchFamily="50" charset="0"/>
              </a:rPr>
              <a:t>Adobe Analytics </a:t>
            </a:r>
          </a:p>
          <a:p>
            <a:pPr marL="540000" lvl="1">
              <a:buClr>
                <a:srgbClr val="EA680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Parsely</a:t>
            </a:r>
          </a:p>
          <a:p>
            <a:pPr marL="540000" lvl="1">
              <a:buClr>
                <a:srgbClr val="EA6802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42464D"/>
                </a:solidFill>
                <a:latin typeface="Skolar Sans PE" panose="00000500000000000000" pitchFamily="50" charset="0"/>
              </a:rPr>
              <a:t>Webtrends</a:t>
            </a:r>
          </a:p>
          <a:p>
            <a:pPr marL="540000" lvl="1">
              <a:buClr>
                <a:srgbClr val="EA6802"/>
              </a:buClr>
            </a:pPr>
            <a:r>
              <a:rPr lang="en-US" dirty="0" smtClean="0"/>
              <a:t>Chartbeat (Real Time) </a:t>
            </a:r>
            <a:endParaRPr lang="en-US" dirty="0"/>
          </a:p>
          <a:p>
            <a:pPr marL="0" lvl="1">
              <a:spcBef>
                <a:spcPts val="400"/>
              </a:spcBef>
              <a:spcAft>
                <a:spcPts val="400"/>
              </a:spcAft>
              <a:buClr>
                <a:srgbClr val="EA6802"/>
              </a:buClr>
            </a:pPr>
            <a:r>
              <a:rPr lang="en-US" dirty="0" smtClean="0"/>
              <a:t>Metrics</a:t>
            </a:r>
            <a:endParaRPr lang="cs-CZ" dirty="0"/>
          </a:p>
          <a:p>
            <a:pPr marL="540000" lvl="1">
              <a:buClr>
                <a:srgbClr val="EA6802"/>
              </a:buClr>
            </a:pPr>
            <a:r>
              <a:rPr lang="en-US" dirty="0"/>
              <a:t>Qualitative (engagement) and quantitative (reach)</a:t>
            </a:r>
            <a:endParaRPr lang="en" dirty="0"/>
          </a:p>
          <a:p>
            <a:pPr marL="540000" lvl="1">
              <a:buClr>
                <a:srgbClr val="EA6802"/>
              </a:buClr>
            </a:pPr>
            <a:r>
              <a:rPr lang="en-US" dirty="0"/>
              <a:t>Strong and weak metrics</a:t>
            </a:r>
          </a:p>
          <a:p>
            <a:pPr marL="0" lvl="1">
              <a:spcBef>
                <a:spcPts val="400"/>
              </a:spcBef>
              <a:spcAft>
                <a:spcPts val="400"/>
              </a:spcAft>
              <a:buClr>
                <a:srgbClr val="EA6802"/>
              </a:buClr>
            </a:pPr>
            <a:r>
              <a:rPr lang="en" dirty="0"/>
              <a:t>Data evaluation </a:t>
            </a:r>
          </a:p>
          <a:p>
            <a:pPr marL="0" lvl="1">
              <a:spcAft>
                <a:spcPts val="400"/>
              </a:spcAft>
              <a:buClr>
                <a:srgbClr val="EA6802"/>
              </a:buClr>
              <a:buNone/>
            </a:pPr>
            <a:endParaRPr lang="en" dirty="0"/>
          </a:p>
          <a:p>
            <a:pPr>
              <a:buNone/>
            </a:pPr>
            <a:endParaRPr dirty="0"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fld id="{00000000-1234-1234-1234-123412341234}" type="slidenum">
              <a:rPr lang="en" sz="2000"/>
              <a:pPr/>
              <a:t>6</a:t>
            </a:fld>
            <a:endParaRPr lang="e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7" t="13681" r="15126" b="12736"/>
          <a:stretch/>
        </p:blipFill>
        <p:spPr>
          <a:xfrm>
            <a:off x="5019675" y="1227056"/>
            <a:ext cx="1647825" cy="1616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50" y="2955330"/>
            <a:ext cx="2421640" cy="330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r="7436"/>
          <a:stretch/>
        </p:blipFill>
        <p:spPr>
          <a:xfrm>
            <a:off x="3709050" y="1314833"/>
            <a:ext cx="1023283" cy="122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564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54"/>
          <p:cNvSpPr/>
          <p:nvPr/>
        </p:nvSpPr>
        <p:spPr>
          <a:xfrm>
            <a:off x="633318" y="1381743"/>
            <a:ext cx="2919508" cy="2933082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B3B3B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633318" y="5600"/>
            <a:ext cx="6224682" cy="1139999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 smtClean="0"/>
              <a:t>METRICS and What needs to be measured</a:t>
            </a:r>
            <a:endParaRPr lang="en" dirty="0"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771525" y="1548525"/>
            <a:ext cx="3038475" cy="21186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>
              <a:buNone/>
            </a:pPr>
            <a:r>
              <a:rPr lang="en" b="1" dirty="0" smtClean="0"/>
              <a:t>Desktop and mobile devices</a:t>
            </a:r>
            <a:endParaRPr lang="en" b="1" dirty="0"/>
          </a:p>
          <a:p>
            <a:pPr>
              <a:buNone/>
            </a:pPr>
            <a:r>
              <a:rPr lang="en" dirty="0" smtClean="0"/>
              <a:t>Visits/Sessions</a:t>
            </a:r>
          </a:p>
          <a:p>
            <a:pPr>
              <a:buNone/>
            </a:pPr>
            <a:r>
              <a:rPr lang="en" dirty="0" smtClean="0"/>
              <a:t>Page/Views</a:t>
            </a:r>
          </a:p>
          <a:p>
            <a:pPr>
              <a:buNone/>
            </a:pPr>
            <a:r>
              <a:rPr lang="en" dirty="0" smtClean="0"/>
              <a:t>Pages per Visit</a:t>
            </a:r>
          </a:p>
          <a:p>
            <a:pPr>
              <a:buNone/>
            </a:pPr>
            <a:r>
              <a:rPr lang="en" dirty="0" smtClean="0"/>
              <a:t>Visit Duration</a:t>
            </a:r>
          </a:p>
          <a:p>
            <a:pPr>
              <a:buNone/>
            </a:pPr>
            <a:r>
              <a:rPr lang="en" dirty="0" smtClean="0"/>
              <a:t>Bounce Rate</a:t>
            </a:r>
          </a:p>
          <a:p>
            <a:pPr>
              <a:buNone/>
            </a:pPr>
            <a:r>
              <a:rPr lang="en" dirty="0" smtClean="0"/>
              <a:t>Audio/Video plays</a:t>
            </a:r>
          </a:p>
          <a:p>
            <a:pPr>
              <a:buNone/>
            </a:pPr>
            <a:r>
              <a:rPr lang="en" dirty="0" smtClean="0"/>
              <a:t>Engagement/Interaction </a:t>
            </a:r>
            <a:endParaRPr lang="en" dirty="0"/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3810000" y="1548525"/>
            <a:ext cx="1097269" cy="18519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>
              <a:buNone/>
            </a:pPr>
            <a:r>
              <a:rPr lang="en" b="1" dirty="0" smtClean="0"/>
              <a:t>Apps</a:t>
            </a:r>
          </a:p>
          <a:p>
            <a:pPr>
              <a:buNone/>
            </a:pPr>
            <a:r>
              <a:rPr lang="en" dirty="0" smtClean="0"/>
              <a:t>Visits</a:t>
            </a:r>
          </a:p>
          <a:p>
            <a:pPr>
              <a:buNone/>
            </a:pPr>
            <a:r>
              <a:rPr lang="en" dirty="0" smtClean="0"/>
              <a:t>Launches</a:t>
            </a:r>
          </a:p>
          <a:p>
            <a:pPr>
              <a:buNone/>
            </a:pPr>
            <a:r>
              <a:rPr lang="en" dirty="0" smtClean="0"/>
              <a:t>Downloads</a:t>
            </a:r>
          </a:p>
          <a:p>
            <a:pPr>
              <a:buNone/>
            </a:pPr>
            <a:r>
              <a:rPr lang="en" dirty="0" smtClean="0"/>
              <a:t>Audio/Video plays</a:t>
            </a:r>
          </a:p>
          <a:p>
            <a:pPr>
              <a:buNone/>
            </a:pPr>
            <a:endParaRPr lang="en" dirty="0"/>
          </a:p>
        </p:txBody>
      </p:sp>
      <p:sp>
        <p:nvSpPr>
          <p:cNvPr id="184" name="Shape 184"/>
          <p:cNvSpPr txBox="1">
            <a:spLocks noGrp="1"/>
          </p:cNvSpPr>
          <p:nvPr>
            <p:ph type="body" idx="3"/>
          </p:nvPr>
        </p:nvSpPr>
        <p:spPr>
          <a:xfrm>
            <a:off x="5114925" y="1548525"/>
            <a:ext cx="1598712" cy="328065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>
              <a:buNone/>
            </a:pPr>
            <a:r>
              <a:rPr lang="en" b="1" dirty="0" smtClean="0"/>
              <a:t>Social Networks</a:t>
            </a:r>
            <a:endParaRPr lang="en" b="1" dirty="0"/>
          </a:p>
          <a:p>
            <a:pPr>
              <a:buNone/>
            </a:pPr>
            <a:endParaRPr lang="en" dirty="0" smtClean="0"/>
          </a:p>
          <a:p>
            <a:pPr>
              <a:buNone/>
            </a:pPr>
            <a:endParaRPr lang="en" dirty="0"/>
          </a:p>
          <a:p>
            <a:pPr>
              <a:buNone/>
            </a:pPr>
            <a:endParaRPr lang="en" dirty="0" smtClean="0"/>
          </a:p>
          <a:p>
            <a:pPr>
              <a:buNone/>
            </a:pPr>
            <a:endParaRPr lang="en" dirty="0" smtClean="0"/>
          </a:p>
          <a:p>
            <a:pPr>
              <a:buNone/>
            </a:pPr>
            <a:endParaRPr lang="en" dirty="0" smtClean="0"/>
          </a:p>
          <a:p>
            <a:pPr>
              <a:buNone/>
            </a:pPr>
            <a:r>
              <a:rPr lang="en" dirty="0" smtClean="0"/>
              <a:t>Engagement </a:t>
            </a:r>
          </a:p>
          <a:p>
            <a:pPr>
              <a:buNone/>
            </a:pPr>
            <a:r>
              <a:rPr lang="en" dirty="0" smtClean="0"/>
              <a:t>Likes</a:t>
            </a:r>
          </a:p>
          <a:p>
            <a:pPr>
              <a:buNone/>
            </a:pPr>
            <a:r>
              <a:rPr lang="en" dirty="0" smtClean="0"/>
              <a:t>Shares</a:t>
            </a:r>
          </a:p>
          <a:p>
            <a:pPr>
              <a:buNone/>
            </a:pPr>
            <a:r>
              <a:rPr lang="en" dirty="0" smtClean="0"/>
              <a:t>Comments</a:t>
            </a:r>
          </a:p>
          <a:p>
            <a:pPr>
              <a:buNone/>
            </a:pPr>
            <a:r>
              <a:rPr lang="en" dirty="0" smtClean="0"/>
              <a:t>Audio/Video plays</a:t>
            </a:r>
          </a:p>
          <a:p>
            <a:pPr>
              <a:buNone/>
            </a:pPr>
            <a:r>
              <a:rPr lang="en" dirty="0" smtClean="0"/>
              <a:t>Number of Followers/Fans</a:t>
            </a:r>
            <a:endParaRPr lang="en" dirty="0"/>
          </a:p>
          <a:p>
            <a:pPr>
              <a:buNone/>
            </a:pPr>
            <a:endParaRPr dirty="0"/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fld id="{00000000-1234-1234-1234-123412341234}" type="slidenum">
              <a:rPr lang="en" sz="2000"/>
              <a:pPr/>
              <a:t>7</a:t>
            </a:fld>
            <a:endParaRPr lang="en" sz="2000" dirty="0"/>
          </a:p>
        </p:txBody>
      </p:sp>
      <p:sp>
        <p:nvSpPr>
          <p:cNvPr id="7" name="Shape 327"/>
          <p:cNvSpPr/>
          <p:nvPr/>
        </p:nvSpPr>
        <p:spPr>
          <a:xfrm>
            <a:off x="3691033" y="1391886"/>
            <a:ext cx="1216236" cy="2239742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B3B3B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9" name="Shape 546"/>
          <p:cNvGrpSpPr/>
          <p:nvPr/>
        </p:nvGrpSpPr>
        <p:grpSpPr>
          <a:xfrm>
            <a:off x="5191374" y="1975512"/>
            <a:ext cx="1146253" cy="997926"/>
            <a:chOff x="5972700" y="2330200"/>
            <a:chExt cx="411625" cy="387275"/>
          </a:xfrm>
        </p:grpSpPr>
        <p:sp>
          <p:nvSpPr>
            <p:cNvPr id="10" name="Shape 54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" name="Shape 54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29740106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633318" y="5600"/>
            <a:ext cx="5215032" cy="1139999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dirty="0" smtClean="0"/>
              <a:t>M</a:t>
            </a:r>
            <a:r>
              <a:rPr lang="en" dirty="0" smtClean="0"/>
              <a:t>etrics: most valuable metrics for journalists</a:t>
            </a:r>
            <a:endParaRPr lang="en" dirty="0"/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fld id="{00000000-1234-1234-1234-123412341234}" type="slidenum">
              <a:rPr lang="en" sz="2000"/>
              <a:pPr/>
              <a:t>8</a:t>
            </a:fld>
            <a:endParaRPr lang="en" sz="2000" dirty="0"/>
          </a:p>
        </p:txBody>
      </p:sp>
      <p:graphicFrame>
        <p:nvGraphicFramePr>
          <p:cNvPr id="229" name="Shape 229"/>
          <p:cNvGraphicFramePr/>
          <p:nvPr>
            <p:extLst>
              <p:ext uri="{D42A27DB-BD31-4B8C-83A1-F6EECF244321}">
                <p14:modId xmlns:p14="http://schemas.microsoft.com/office/powerpoint/2010/main" val="3089671040"/>
              </p:ext>
            </p:extLst>
          </p:nvPr>
        </p:nvGraphicFramePr>
        <p:xfrm>
          <a:off x="714375" y="1816298"/>
          <a:ext cx="5886450" cy="2993827"/>
        </p:xfrm>
        <a:graphic>
          <a:graphicData uri="http://schemas.openxmlformats.org/drawingml/2006/table">
            <a:tbl>
              <a:tblPr>
                <a:noFill/>
                <a:tableStyleId>{99781180-1477-47F5-8054-C2CF82770FA4}</a:tableStyleId>
              </a:tblPr>
              <a:tblGrid>
                <a:gridCol w="1962150"/>
                <a:gridCol w="1962150"/>
                <a:gridCol w="1962150"/>
              </a:tblGrid>
              <a:tr h="54125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 dirty="0" smtClean="0">
                          <a:solidFill>
                            <a:srgbClr val="EA6802"/>
                          </a:solidFill>
                          <a:latin typeface="Skolar Sans PE" panose="000005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Action</a:t>
                      </a:r>
                      <a:endParaRPr sz="1100" dirty="0">
                        <a:solidFill>
                          <a:srgbClr val="415665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8569" marR="68569" marT="51431" marB="51431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A6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" sz="1100" dirty="0">
                        <a:solidFill>
                          <a:srgbClr val="EA6802"/>
                        </a:solidFill>
                        <a:latin typeface="Skolar Sans PE" panose="000005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8569" marR="68569" marT="51431" marB="51431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A6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 dirty="0" smtClean="0">
                          <a:solidFill>
                            <a:srgbClr val="EA6802"/>
                          </a:solidFill>
                          <a:latin typeface="Skolar Sans PE" panose="000005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Metric</a:t>
                      </a:r>
                      <a:endParaRPr lang="en" sz="1100" dirty="0">
                        <a:solidFill>
                          <a:srgbClr val="EA6802"/>
                        </a:solidFill>
                        <a:latin typeface="Skolar Sans PE" panose="000005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8569" marR="68569" marT="51431" marB="51431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A6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60"/>
                      </a:srgbClr>
                    </a:solidFill>
                  </a:tcPr>
                </a:tc>
              </a:tr>
              <a:tr h="10025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" sz="1400" b="1" i="0" u="none" strike="noStrike" cap="none" dirty="0" smtClean="0">
                          <a:solidFill>
                            <a:srgbClr val="42464D"/>
                          </a:solidFill>
                          <a:latin typeface="Skolar Sans PE" panose="000005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Visit a website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" sz="1400" b="1" i="0" u="none" strike="noStrike" cap="none" dirty="0" smtClean="0">
                          <a:solidFill>
                            <a:srgbClr val="42464D"/>
                          </a:solidFill>
                          <a:latin typeface="Skolar Sans PE" panose="000005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View content</a:t>
                      </a:r>
                      <a:endParaRPr lang="en" sz="1400" b="1" i="0" u="none" strike="noStrike" cap="none" dirty="0">
                        <a:solidFill>
                          <a:srgbClr val="42464D"/>
                        </a:solidFill>
                        <a:latin typeface="Skolar Sans PE" panose="000005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8569" marR="68569" marT="51431" marB="51431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A6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 smtClean="0">
                          <a:solidFill>
                            <a:srgbClr val="42464D"/>
                          </a:solidFill>
                          <a:latin typeface="Skolar Sans PE" panose="000005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How many?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 smtClean="0">
                          <a:solidFill>
                            <a:srgbClr val="42464D"/>
                          </a:solidFill>
                          <a:latin typeface="Skolar Sans PE" panose="000005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How often?</a:t>
                      </a:r>
                      <a:endParaRPr lang="en" sz="1400" b="1" dirty="0">
                        <a:solidFill>
                          <a:srgbClr val="42464D"/>
                        </a:solidFill>
                        <a:latin typeface="Skolar Sans PE" panose="000005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8569" marR="68569" marT="51431" marB="51431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A6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" sz="1400" b="1" dirty="0" smtClean="0">
                          <a:solidFill>
                            <a:srgbClr val="42464D"/>
                          </a:solidFill>
                          <a:latin typeface="Skolar Sans PE" panose="000005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Visits</a:t>
                      </a:r>
                    </a:p>
                    <a:p>
                      <a:pPr marL="285750" lvl="0" indent="-2857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" sz="1400" b="1" dirty="0" smtClean="0">
                          <a:solidFill>
                            <a:srgbClr val="42464D"/>
                          </a:solidFill>
                          <a:latin typeface="Skolar Sans PE" panose="000005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Page</a:t>
                      </a:r>
                      <a:r>
                        <a:rPr lang="en" sz="1400" b="1" baseline="0" dirty="0" smtClean="0">
                          <a:solidFill>
                            <a:srgbClr val="42464D"/>
                          </a:solidFill>
                          <a:latin typeface="Skolar Sans PE" panose="000005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 views</a:t>
                      </a:r>
                    </a:p>
                    <a:p>
                      <a:pPr marL="285750" lvl="0" indent="-2857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" sz="1400" b="1" baseline="0" dirty="0" smtClean="0">
                          <a:solidFill>
                            <a:srgbClr val="42464D"/>
                          </a:solidFill>
                          <a:latin typeface="Skolar Sans PE" panose="000005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Pages per Visit</a:t>
                      </a:r>
                    </a:p>
                    <a:p>
                      <a:pPr marL="285750" lvl="0" indent="-2857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" sz="1400" b="1" baseline="0" dirty="0" smtClean="0">
                          <a:solidFill>
                            <a:srgbClr val="42464D"/>
                          </a:solidFill>
                          <a:latin typeface="Skolar Sans PE" panose="000005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Audio/Video plays</a:t>
                      </a:r>
                      <a:endParaRPr lang="en" sz="1400" b="1" dirty="0">
                        <a:solidFill>
                          <a:srgbClr val="42464D"/>
                        </a:solidFill>
                        <a:latin typeface="Skolar Sans PE" panose="000005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8569" marR="68569" marT="51431" marB="51431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A6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9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" sz="1400" b="1" i="0" u="none" strike="noStrike" cap="none" dirty="0" smtClean="0">
                          <a:solidFill>
                            <a:srgbClr val="42464D"/>
                          </a:solidFill>
                          <a:latin typeface="Skolar Sans PE" panose="000005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Engage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" sz="1400" b="1" i="0" u="none" strike="noStrike" cap="none" dirty="0" smtClean="0">
                          <a:solidFill>
                            <a:srgbClr val="42464D"/>
                          </a:solidFill>
                          <a:latin typeface="Skolar Sans PE" panose="000005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Interact</a:t>
                      </a:r>
                      <a:endParaRPr lang="en" sz="1400" b="1" i="0" u="none" strike="noStrike" cap="none" dirty="0">
                        <a:solidFill>
                          <a:srgbClr val="42464D"/>
                        </a:solidFill>
                        <a:latin typeface="Skolar Sans PE" panose="000005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8569" marR="68569" marT="51431" marB="51431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 smtClean="0">
                          <a:solidFill>
                            <a:srgbClr val="42464D"/>
                          </a:solidFill>
                          <a:latin typeface="Skolar Sans PE" panose="000005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How much?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 smtClean="0">
                          <a:solidFill>
                            <a:srgbClr val="42464D"/>
                          </a:solidFill>
                          <a:latin typeface="Skolar Sans PE" panose="000005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How often?</a:t>
                      </a:r>
                      <a:endParaRPr lang="en" sz="1400" b="1" dirty="0">
                        <a:solidFill>
                          <a:srgbClr val="42464D"/>
                        </a:solidFill>
                        <a:latin typeface="Skolar Sans PE" panose="000005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8569" marR="68569" marT="51431" marB="51431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" sz="1400" b="1" dirty="0" smtClean="0">
                          <a:solidFill>
                            <a:srgbClr val="42464D"/>
                          </a:solidFill>
                          <a:latin typeface="Skolar Sans PE" panose="000005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Share</a:t>
                      </a:r>
                    </a:p>
                    <a:p>
                      <a:pPr marL="285750" lvl="0" indent="-2857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" sz="1400" b="1" dirty="0" smtClean="0">
                          <a:solidFill>
                            <a:srgbClr val="42464D"/>
                          </a:solidFill>
                          <a:latin typeface="Skolar Sans PE" panose="000005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Comment</a:t>
                      </a:r>
                    </a:p>
                    <a:p>
                      <a:pPr marL="285750" lvl="0" indent="-2857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" sz="1400" b="1" dirty="0" smtClean="0">
                          <a:solidFill>
                            <a:srgbClr val="42464D"/>
                          </a:solidFill>
                          <a:latin typeface="Skolar Sans PE" panose="000005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Take a poll</a:t>
                      </a:r>
                    </a:p>
                    <a:p>
                      <a:pPr marL="285750" lvl="0" indent="-2857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" sz="1400" b="1" dirty="0" smtClean="0">
                          <a:solidFill>
                            <a:srgbClr val="42464D"/>
                          </a:solidFill>
                          <a:latin typeface="Skolar Sans PE" panose="000005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Vote</a:t>
                      </a:r>
                      <a:endParaRPr lang="en" sz="1400" b="1" dirty="0">
                        <a:solidFill>
                          <a:srgbClr val="42464D"/>
                        </a:solidFill>
                        <a:latin typeface="Skolar Sans PE" panose="000005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285750" lvl="0" indent="-2857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" sz="1400" b="1" dirty="0" smtClean="0">
                          <a:solidFill>
                            <a:srgbClr val="42464D"/>
                          </a:solidFill>
                          <a:latin typeface="Skolar Sans PE" panose="000005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Download</a:t>
                      </a:r>
                    </a:p>
                    <a:p>
                      <a:pPr marL="285750" lvl="0" indent="-2857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" sz="1400" b="1" dirty="0" smtClean="0">
                          <a:solidFill>
                            <a:srgbClr val="42464D"/>
                          </a:solidFill>
                          <a:latin typeface="Skolar Sans PE" panose="000005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Send</a:t>
                      </a:r>
                    </a:p>
                  </a:txBody>
                  <a:tcPr marL="68569" marR="68569" marT="51431" marB="51431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6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" name="Shape 635"/>
          <p:cNvSpPr/>
          <p:nvPr/>
        </p:nvSpPr>
        <p:spPr>
          <a:xfrm>
            <a:off x="5433713" y="838200"/>
            <a:ext cx="829273" cy="818588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EA680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633318" y="5600"/>
            <a:ext cx="6224682" cy="1139999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b="1" cap="all" dirty="0" smtClean="0">
                <a:latin typeface="Skolar Sans PE" panose="00000500000000000000" pitchFamily="50" charset="0"/>
              </a:rPr>
              <a:t>Metrics: What is meaningful and useful to make decisions?</a:t>
            </a:r>
            <a:endParaRPr lang="en" b="1" cap="all" dirty="0">
              <a:latin typeface="Skolar Sans PE" panose="00000500000000000000" pitchFamily="50" charset="0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4294967295"/>
          </p:nvPr>
        </p:nvSpPr>
        <p:spPr>
          <a:xfrm>
            <a:off x="633318" y="1330124"/>
            <a:ext cx="6224682" cy="3387899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0" lvl="1">
              <a:spcAft>
                <a:spcPts val="400"/>
              </a:spcAft>
              <a:buClr>
                <a:srgbClr val="EA6802"/>
              </a:buClr>
            </a:pPr>
            <a:r>
              <a:rPr lang="en-US" dirty="0" smtClean="0"/>
              <a:t>Strong quantitative metrics</a:t>
            </a:r>
            <a:r>
              <a:rPr lang="en-US" dirty="0"/>
              <a:t>:</a:t>
            </a:r>
          </a:p>
          <a:p>
            <a:pPr marL="649224" lvl="2" indent="-285750">
              <a:buClr>
                <a:srgbClr val="EA6802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Visits and page views – show increase or decrease in traffic</a:t>
            </a:r>
          </a:p>
          <a:p>
            <a:pPr marL="649224" lvl="2" indent="-285750">
              <a:buClr>
                <a:srgbClr val="EA6802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Visit is counted every time someone comes to the website</a:t>
            </a:r>
          </a:p>
          <a:p>
            <a:pPr marL="649224" lvl="2" indent="-285750">
              <a:buClr>
                <a:srgbClr val="EA6802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During one visit occurs one or more page view</a:t>
            </a:r>
          </a:p>
          <a:p>
            <a:r>
              <a:rPr lang="en-US" sz="1600" dirty="0" smtClean="0"/>
              <a:t>Additional dimensions/ break down: </a:t>
            </a:r>
          </a:p>
          <a:p>
            <a:pPr marL="649224" lvl="2" indent="-285750">
              <a:buClr>
                <a:srgbClr val="EA6802"/>
              </a:buClr>
              <a:buFont typeface="Courier New" panose="02070309020205020404" pitchFamily="49" charset="0"/>
              <a:buChar char="o"/>
            </a:pPr>
            <a:r>
              <a:rPr lang="en-US" sz="1400" dirty="0" smtClean="0"/>
              <a:t>Visit retention – </a:t>
            </a:r>
            <a:r>
              <a:rPr lang="en-US" sz="1400" dirty="0"/>
              <a:t>how often users come to the website</a:t>
            </a:r>
            <a:r>
              <a:rPr lang="en-US" sz="1400" dirty="0" smtClean="0"/>
              <a:t>?</a:t>
            </a:r>
          </a:p>
          <a:p>
            <a:pPr marL="649224" lvl="2" indent="-285750">
              <a:buClr>
                <a:srgbClr val="EA6802"/>
              </a:buClr>
              <a:buFont typeface="Courier New" panose="02070309020205020404" pitchFamily="49" charset="0"/>
              <a:buChar char="o"/>
            </a:pPr>
            <a:r>
              <a:rPr lang="en-US" sz="1400" dirty="0" smtClean="0"/>
              <a:t>Visits from new vs. returning visitors </a:t>
            </a:r>
          </a:p>
          <a:p>
            <a:pPr marL="649224" lvl="2" indent="-285750">
              <a:buClr>
                <a:srgbClr val="EA6802"/>
              </a:buClr>
              <a:buFont typeface="Courier New" panose="02070309020205020404" pitchFamily="49" charset="0"/>
              <a:buChar char="o"/>
            </a:pPr>
            <a:r>
              <a:rPr lang="en-US" sz="1400" dirty="0" smtClean="0"/>
              <a:t>Visits by content</a:t>
            </a:r>
            <a:r>
              <a:rPr lang="en-US" sz="1400" dirty="0"/>
              <a:t> </a:t>
            </a:r>
            <a:r>
              <a:rPr lang="en-US" sz="1400" dirty="0" smtClean="0"/>
              <a:t>(article, photo gallery, video, website section)</a:t>
            </a:r>
          </a:p>
          <a:p>
            <a:pPr marL="649224" lvl="2" indent="-285750">
              <a:buClr>
                <a:srgbClr val="EA6802"/>
              </a:buClr>
              <a:buFont typeface="Courier New" panose="02070309020205020404" pitchFamily="49" charset="0"/>
              <a:buChar char="o"/>
            </a:pPr>
            <a:r>
              <a:rPr lang="en-US" sz="1400" dirty="0" smtClean="0"/>
              <a:t>Visits by source of traffic (direct, referred from search engines, from social networks, partner websites)</a:t>
            </a:r>
          </a:p>
          <a:p>
            <a:pPr marL="649224" lvl="2" indent="-285750">
              <a:buClr>
                <a:srgbClr val="EA6802"/>
              </a:buClr>
              <a:buFont typeface="Courier New" panose="02070309020205020404" pitchFamily="49" charset="0"/>
              <a:buChar char="o"/>
            </a:pPr>
            <a:r>
              <a:rPr lang="en-US" sz="1400" dirty="0" smtClean="0"/>
              <a:t>Visits by demographics (country, city, time of the day, week)</a:t>
            </a:r>
          </a:p>
          <a:p>
            <a:pPr marL="649224" lvl="2" indent="-285750">
              <a:buClr>
                <a:srgbClr val="EA6802"/>
              </a:buClr>
              <a:buFont typeface="Courier New" panose="02070309020205020404" pitchFamily="49" charset="0"/>
              <a:buChar char="o"/>
            </a:pPr>
            <a:r>
              <a:rPr lang="en-US" sz="1400" dirty="0" smtClean="0"/>
              <a:t>Visits by other factors: device type (mobile, desktop), network, connection type, etc.</a:t>
            </a:r>
          </a:p>
          <a:p>
            <a:pPr lvl="1" indent="0">
              <a:buClr>
                <a:srgbClr val="EA6802"/>
              </a:buClr>
              <a:buNone/>
            </a:pPr>
            <a:endParaRPr lang="en-US" sz="1600" dirty="0"/>
          </a:p>
          <a:p>
            <a:pPr>
              <a:buNone/>
            </a:pPr>
            <a:endParaRPr dirty="0"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fld id="{00000000-1234-1234-1234-123412341234}" type="slidenum">
              <a:rPr lang="en" sz="2000"/>
              <a:pPr/>
              <a:t>9</a:t>
            </a:fld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41287538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FE/RL template">
  <a:themeElements>
    <a:clrScheme name="RFE/RL COLOR SET">
      <a:dk1>
        <a:srgbClr val="616871"/>
      </a:dk1>
      <a:lt1>
        <a:srgbClr val="FFFFFF"/>
      </a:lt1>
      <a:dk2>
        <a:srgbClr val="616871"/>
      </a:dk2>
      <a:lt2>
        <a:srgbClr val="FFFFFF"/>
      </a:lt2>
      <a:accent1>
        <a:srgbClr val="EA6903"/>
      </a:accent1>
      <a:accent2>
        <a:srgbClr val="FFC72C"/>
      </a:accent2>
      <a:accent3>
        <a:srgbClr val="3EB1C8"/>
      </a:accent3>
      <a:accent4>
        <a:srgbClr val="007DBA"/>
      </a:accent4>
      <a:accent5>
        <a:srgbClr val="D12430"/>
      </a:accent5>
      <a:accent6>
        <a:srgbClr val="00965E"/>
      </a:accent6>
      <a:hlink>
        <a:srgbClr val="1155CC"/>
      </a:hlink>
      <a:folHlink>
        <a:srgbClr val="6611CC"/>
      </a:folHlink>
    </a:clrScheme>
    <a:fontScheme name="Custom 3">
      <a:majorFont>
        <a:latin typeface="Skolar Sans PE"/>
        <a:ea typeface=""/>
        <a:cs typeface=""/>
      </a:majorFont>
      <a:minorFont>
        <a:latin typeface="Skolar Sans 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4799</TotalTime>
  <Words>1208</Words>
  <Application>Microsoft Office PowerPoint</Application>
  <PresentationFormat>Custom</PresentationFormat>
  <Paragraphs>273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Skolar Sans PE</vt:lpstr>
      <vt:lpstr>Skolar Sans PE Cn El</vt:lpstr>
      <vt:lpstr>Arial</vt:lpstr>
      <vt:lpstr>Wingdings</vt:lpstr>
      <vt:lpstr>Californian FB</vt:lpstr>
      <vt:lpstr>Courier New</vt:lpstr>
      <vt:lpstr>Source Sans Pro</vt:lpstr>
      <vt:lpstr>Dosis</vt:lpstr>
      <vt:lpstr>RFE/RL template</vt:lpstr>
      <vt:lpstr>Using  WEB Analytics  for  editorial decisions</vt:lpstr>
      <vt:lpstr>Content</vt:lpstr>
      <vt:lpstr>GOALS</vt:lpstr>
      <vt:lpstr>Goals</vt:lpstr>
      <vt:lpstr>Current time  Target audience</vt:lpstr>
      <vt:lpstr>Tools, Data, Metrics</vt:lpstr>
      <vt:lpstr>METRICS and What needs to be measured</vt:lpstr>
      <vt:lpstr>Metrics: most valuable metrics for journalists</vt:lpstr>
      <vt:lpstr>Metrics: What is meaningful and useful to make decisions?</vt:lpstr>
      <vt:lpstr>Is the website ATTRACTING new audiences? </vt:lpstr>
      <vt:lpstr>Where are visitors located? </vt:lpstr>
      <vt:lpstr>HOW IMPORTANT is TRAFFIC FROM SOCIAL NETWORKS? </vt:lpstr>
      <vt:lpstr>Metrics: What is meaningful and useful to make decisions?</vt:lpstr>
      <vt:lpstr>Video consumption by title</vt:lpstr>
      <vt:lpstr>Video consumption over time</vt:lpstr>
      <vt:lpstr>Metrics: What is meaningful and useful to make decisions?</vt:lpstr>
      <vt:lpstr>Long viewing time, high bounce rate</vt:lpstr>
      <vt:lpstr>VK USERS MOST Numerous, but not dedicated </vt:lpstr>
      <vt:lpstr>Metrics: Weak and not meaningful</vt:lpstr>
      <vt:lpstr>Data Tracking </vt:lpstr>
      <vt:lpstr>Increase in visits from Ukraine!!??</vt:lpstr>
      <vt:lpstr>Analyzing data</vt:lpstr>
      <vt:lpstr>Analytical process </vt:lpstr>
      <vt:lpstr>Monitoring the Real-time dashboard</vt:lpstr>
      <vt:lpstr>Making Decision with Data</vt:lpstr>
      <vt:lpstr>Making Decision with Data</vt:lpstr>
      <vt:lpstr>To achieve your goals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Tomas Gardelka</dc:creator>
  <cp:lastModifiedBy>Inna Dubinsky</cp:lastModifiedBy>
  <cp:revision>288</cp:revision>
  <dcterms:modified xsi:type="dcterms:W3CDTF">2016-09-09T14:04:59Z</dcterms:modified>
</cp:coreProperties>
</file>